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3" r:id="rId2"/>
    <p:sldId id="257" r:id="rId3"/>
    <p:sldId id="260" r:id="rId4"/>
    <p:sldId id="300" r:id="rId5"/>
    <p:sldId id="301" r:id="rId6"/>
    <p:sldId id="267" r:id="rId7"/>
    <p:sldId id="268" r:id="rId8"/>
    <p:sldId id="295" r:id="rId9"/>
    <p:sldId id="269" r:id="rId10"/>
    <p:sldId id="271" r:id="rId11"/>
    <p:sldId id="280" r:id="rId12"/>
    <p:sldId id="284" r:id="rId13"/>
    <p:sldId id="304" r:id="rId14"/>
    <p:sldId id="273" r:id="rId15"/>
    <p:sldId id="274" r:id="rId16"/>
    <p:sldId id="276" r:id="rId17"/>
    <p:sldId id="275" r:id="rId18"/>
    <p:sldId id="277" r:id="rId19"/>
    <p:sldId id="282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289" r:id="rId29"/>
    <p:sldId id="292" r:id="rId3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B6308-07B0-4E75-9023-CE09432157F6}" type="doc">
      <dgm:prSet loTypeId="urn:microsoft.com/office/officeart/2005/8/layout/radial6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251BFCDB-7375-4E34-8A66-03BE670E3446}">
      <dgm:prSet phldrT="[Текст]" custT="1"/>
      <dgm:spPr/>
      <dgm:t>
        <a:bodyPr/>
        <a:lstStyle/>
        <a:p>
          <a:r>
            <a:rPr lang="uk-UA" sz="15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Використовую в роботі сучасні інноваційні методи і форми навчання</a:t>
          </a:r>
        </a:p>
      </dgm:t>
    </dgm:pt>
    <dgm:pt modelId="{8F288A66-330D-4377-8437-BF565858B09E}" type="parTrans" cxnId="{53C0E4F9-6125-4402-982F-98D4708562A2}">
      <dgm:prSet/>
      <dgm:spPr/>
      <dgm:t>
        <a:bodyPr/>
        <a:lstStyle/>
        <a:p>
          <a:endParaRPr lang="uk-UA"/>
        </a:p>
      </dgm:t>
    </dgm:pt>
    <dgm:pt modelId="{D8FA88B3-E311-4126-98D0-6C241E854C50}" type="sibTrans" cxnId="{53C0E4F9-6125-4402-982F-98D4708562A2}">
      <dgm:prSet/>
      <dgm:spPr/>
      <dgm:t>
        <a:bodyPr/>
        <a:lstStyle/>
        <a:p>
          <a:endParaRPr lang="uk-UA"/>
        </a:p>
      </dgm:t>
    </dgm:pt>
    <dgm:pt modelId="{5846B323-44FD-4B19-B31F-52CF8D633CD2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розвивального навчання</a:t>
          </a:r>
        </a:p>
      </dgm:t>
    </dgm:pt>
    <dgm:pt modelId="{E504A596-DAB5-45F8-BC17-9D017F8E658F}" type="parTrans" cxnId="{4CB21D74-681A-4A8E-9CE4-FABFE9A81CA3}">
      <dgm:prSet/>
      <dgm:spPr/>
      <dgm:t>
        <a:bodyPr/>
        <a:lstStyle/>
        <a:p>
          <a:endParaRPr lang="uk-UA"/>
        </a:p>
      </dgm:t>
    </dgm:pt>
    <dgm:pt modelId="{B1DE192F-F67C-47CB-B10A-214E92BE668F}" type="sibTrans" cxnId="{4CB21D74-681A-4A8E-9CE4-FABFE9A81CA3}">
      <dgm:prSet/>
      <dgm:spPr/>
      <dgm:t>
        <a:bodyPr/>
        <a:lstStyle/>
        <a:p>
          <a:endParaRPr lang="uk-UA"/>
        </a:p>
      </dgm:t>
    </dgm:pt>
    <dgm:pt modelId="{C7341709-8763-48AE-8313-B25FF052E3DB}">
      <dgm:prSet phldrT="[Текст]" custT="1"/>
      <dgm:spPr/>
      <dgm:t>
        <a:bodyPr/>
        <a:lstStyle/>
        <a:p>
          <a:pPr marL="0" indent="0"/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Індивідуальне </a:t>
          </a:r>
          <a:r>
            <a:rPr lang="uk-UA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диферен-</a:t>
          </a:r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0"/>
          <a:r>
            <a:rPr lang="uk-UA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ційоване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indent="0"/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</a:p>
      </dgm:t>
    </dgm:pt>
    <dgm:pt modelId="{67544630-4B75-41ED-93B2-5EF401023898}" type="parTrans" cxnId="{02AFB1BC-084A-4275-AC05-579A225D006D}">
      <dgm:prSet/>
      <dgm:spPr/>
      <dgm:t>
        <a:bodyPr/>
        <a:lstStyle/>
        <a:p>
          <a:endParaRPr lang="uk-UA"/>
        </a:p>
      </dgm:t>
    </dgm:pt>
    <dgm:pt modelId="{4A12E99D-8F4C-4822-9628-1608AEAE4526}" type="sibTrans" cxnId="{02AFB1BC-084A-4275-AC05-579A225D006D}">
      <dgm:prSet/>
      <dgm:spPr/>
      <dgm:t>
        <a:bodyPr/>
        <a:lstStyle/>
        <a:p>
          <a:endParaRPr lang="uk-UA"/>
        </a:p>
      </dgm:t>
    </dgm:pt>
    <dgm:pt modelId="{13415A98-9F29-4797-9FCC-A5C233073291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розвитку критичного мислення</a:t>
          </a:r>
        </a:p>
      </dgm:t>
    </dgm:pt>
    <dgm:pt modelId="{857B9514-78EA-482E-BE3A-F1449C57F107}" type="parTrans" cxnId="{522CF624-3174-48CD-9997-640C5FED8C35}">
      <dgm:prSet/>
      <dgm:spPr/>
      <dgm:t>
        <a:bodyPr/>
        <a:lstStyle/>
        <a:p>
          <a:endParaRPr lang="uk-UA"/>
        </a:p>
      </dgm:t>
    </dgm:pt>
    <dgm:pt modelId="{E056F368-429B-49F0-9F50-5BC10904EA64}" type="sibTrans" cxnId="{522CF624-3174-48CD-9997-640C5FED8C35}">
      <dgm:prSet/>
      <dgm:spPr/>
      <dgm:t>
        <a:bodyPr/>
        <a:lstStyle/>
        <a:p>
          <a:endParaRPr lang="uk-UA"/>
        </a:p>
      </dgm:t>
    </dgm:pt>
    <dgm:pt modelId="{F72DA084-E6F0-4C07-B037-F75FE631664E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проектної діяльності</a:t>
          </a:r>
        </a:p>
      </dgm:t>
    </dgm:pt>
    <dgm:pt modelId="{F3C07A51-9480-4A99-A63F-B71AA54B961A}" type="parTrans" cxnId="{915366F9-390B-44B0-9BDF-30CB919D617B}">
      <dgm:prSet/>
      <dgm:spPr/>
      <dgm:t>
        <a:bodyPr/>
        <a:lstStyle/>
        <a:p>
          <a:endParaRPr lang="uk-UA"/>
        </a:p>
      </dgm:t>
    </dgm:pt>
    <dgm:pt modelId="{2B921984-09F8-4DDC-B0AD-DF0207CEFDE8}" type="sibTrans" cxnId="{915366F9-390B-44B0-9BDF-30CB919D617B}">
      <dgm:prSet/>
      <dgm:spPr/>
      <dgm:t>
        <a:bodyPr/>
        <a:lstStyle/>
        <a:p>
          <a:endParaRPr lang="uk-UA"/>
        </a:p>
      </dgm:t>
    </dgm:pt>
    <dgm:pt modelId="{92DA2348-FB5E-4F7A-8DEB-883CE4F10C08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 методи</a:t>
          </a:r>
        </a:p>
      </dgm:t>
    </dgm:pt>
    <dgm:pt modelId="{73B2B5E0-685F-4CCE-864C-133D6DC20BCB}" type="parTrans" cxnId="{67E80B92-89E0-4163-AB5D-C372770FB7EE}">
      <dgm:prSet/>
      <dgm:spPr/>
      <dgm:t>
        <a:bodyPr/>
        <a:lstStyle/>
        <a:p>
          <a:endParaRPr lang="uk-UA"/>
        </a:p>
      </dgm:t>
    </dgm:pt>
    <dgm:pt modelId="{2734BB8B-5772-49F6-B5D9-35605E874A1E}" type="sibTrans" cxnId="{67E80B92-89E0-4163-AB5D-C372770FB7EE}">
      <dgm:prSet/>
      <dgm:spPr/>
      <dgm:t>
        <a:bodyPr/>
        <a:lstStyle/>
        <a:p>
          <a:endParaRPr lang="uk-UA"/>
        </a:p>
      </dgm:t>
    </dgm:pt>
    <dgm:pt modelId="{73E509E0-4C55-4D8E-8ECF-395DCB2BB8BC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Проблемно-пошукові методи</a:t>
          </a:r>
        </a:p>
      </dgm:t>
    </dgm:pt>
    <dgm:pt modelId="{06D13507-63B4-4C82-B9D6-37CA5C40CEA8}" type="parTrans" cxnId="{4092A454-533A-43D7-9ABD-14392C7C878C}">
      <dgm:prSet/>
      <dgm:spPr/>
      <dgm:t>
        <a:bodyPr/>
        <a:lstStyle/>
        <a:p>
          <a:endParaRPr lang="uk-UA"/>
        </a:p>
      </dgm:t>
    </dgm:pt>
    <dgm:pt modelId="{4B516EE6-6A26-4163-BDF5-B4DB6F603369}" type="sibTrans" cxnId="{4092A454-533A-43D7-9ABD-14392C7C878C}">
      <dgm:prSet/>
      <dgm:spPr/>
      <dgm:t>
        <a:bodyPr/>
        <a:lstStyle/>
        <a:p>
          <a:endParaRPr lang="uk-UA"/>
        </a:p>
      </dgm:t>
    </dgm:pt>
    <dgm:pt modelId="{70E59AD0-C699-4E9E-9083-F29109E245BD}">
      <dgm:prSet phldrT="[Текст]" custT="1"/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організації ігрової діяльності</a:t>
          </a:r>
        </a:p>
      </dgm:t>
    </dgm:pt>
    <dgm:pt modelId="{1B9502A9-6F4B-42FF-9A6B-DD6043110D01}" type="parTrans" cxnId="{72D97215-B7A9-42C9-8567-94784AF7C5BF}">
      <dgm:prSet/>
      <dgm:spPr/>
      <dgm:t>
        <a:bodyPr/>
        <a:lstStyle/>
        <a:p>
          <a:endParaRPr lang="uk-UA"/>
        </a:p>
      </dgm:t>
    </dgm:pt>
    <dgm:pt modelId="{C070959B-3EF3-43E9-82EB-E1ECAFECF22C}" type="sibTrans" cxnId="{72D97215-B7A9-42C9-8567-94784AF7C5BF}">
      <dgm:prSet/>
      <dgm:spPr/>
      <dgm:t>
        <a:bodyPr/>
        <a:lstStyle/>
        <a:p>
          <a:endParaRPr lang="uk-UA"/>
        </a:p>
      </dgm:t>
    </dgm:pt>
    <dgm:pt modelId="{B379B7DE-F58D-44DB-9BC9-E63A063B4E6F}" type="pres">
      <dgm:prSet presAssocID="{C3CB6308-07B0-4E75-9023-CE09432157F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56CF54-83CF-49CF-8C71-5DA70AF59515}" type="pres">
      <dgm:prSet presAssocID="{251BFCDB-7375-4E34-8A66-03BE670E3446}" presName="centerShape" presStyleLbl="node0" presStyleIdx="0" presStyleCnt="1" custLinFactNeighborX="173" custLinFactNeighborY="1462"/>
      <dgm:spPr/>
    </dgm:pt>
    <dgm:pt modelId="{079EFEB5-E0A8-4163-9961-EA71B2776D88}" type="pres">
      <dgm:prSet presAssocID="{5846B323-44FD-4B19-B31F-52CF8D633CD2}" presName="node" presStyleLbl="node1" presStyleIdx="0" presStyleCnt="7" custScaleX="120746" custScaleY="113781" custRadScaleRad="100949" custRadScaleInc="724">
        <dgm:presLayoutVars>
          <dgm:bulletEnabled val="1"/>
        </dgm:presLayoutVars>
      </dgm:prSet>
      <dgm:spPr/>
    </dgm:pt>
    <dgm:pt modelId="{E47635BA-241A-49E9-A777-C5204EA21773}" type="pres">
      <dgm:prSet presAssocID="{5846B323-44FD-4B19-B31F-52CF8D633CD2}" presName="dummy" presStyleCnt="0"/>
      <dgm:spPr/>
    </dgm:pt>
    <dgm:pt modelId="{6F035AFB-5E81-4FDA-BCF5-4BDFC0A19AD7}" type="pres">
      <dgm:prSet presAssocID="{B1DE192F-F67C-47CB-B10A-214E92BE668F}" presName="sibTrans" presStyleLbl="sibTrans2D1" presStyleIdx="0" presStyleCnt="7"/>
      <dgm:spPr/>
    </dgm:pt>
    <dgm:pt modelId="{741F013C-5135-4A07-B169-E658B70389EC}" type="pres">
      <dgm:prSet presAssocID="{C7341709-8763-48AE-8313-B25FF052E3DB}" presName="node" presStyleLbl="node1" presStyleIdx="1" presStyleCnt="7" custScaleX="138673" custScaleY="134235">
        <dgm:presLayoutVars>
          <dgm:bulletEnabled val="1"/>
        </dgm:presLayoutVars>
      </dgm:prSet>
      <dgm:spPr/>
    </dgm:pt>
    <dgm:pt modelId="{08DDB635-AC9A-4E7C-8311-26D626F81163}" type="pres">
      <dgm:prSet presAssocID="{C7341709-8763-48AE-8313-B25FF052E3DB}" presName="dummy" presStyleCnt="0"/>
      <dgm:spPr/>
    </dgm:pt>
    <dgm:pt modelId="{BDAF7400-2E38-4E21-8C2C-0EFC1980258C}" type="pres">
      <dgm:prSet presAssocID="{4A12E99D-8F4C-4822-9628-1608AEAE4526}" presName="sibTrans" presStyleLbl="sibTrans2D1" presStyleIdx="1" presStyleCnt="7"/>
      <dgm:spPr/>
    </dgm:pt>
    <dgm:pt modelId="{4D66B234-AAB7-4BB3-9564-7143E556C946}" type="pres">
      <dgm:prSet presAssocID="{13415A98-9F29-4797-9FCC-A5C233073291}" presName="node" presStyleLbl="node1" presStyleIdx="2" presStyleCnt="7" custScaleX="124996" custScaleY="122697">
        <dgm:presLayoutVars>
          <dgm:bulletEnabled val="1"/>
        </dgm:presLayoutVars>
      </dgm:prSet>
      <dgm:spPr/>
    </dgm:pt>
    <dgm:pt modelId="{DA7CB4AE-EFD6-4B4A-B108-10B2E104100B}" type="pres">
      <dgm:prSet presAssocID="{13415A98-9F29-4797-9FCC-A5C233073291}" presName="dummy" presStyleCnt="0"/>
      <dgm:spPr/>
    </dgm:pt>
    <dgm:pt modelId="{0EB560A7-BADC-4BC0-8FAA-EA98A804688D}" type="pres">
      <dgm:prSet presAssocID="{E056F368-429B-49F0-9F50-5BC10904EA64}" presName="sibTrans" presStyleLbl="sibTrans2D1" presStyleIdx="2" presStyleCnt="7"/>
      <dgm:spPr/>
    </dgm:pt>
    <dgm:pt modelId="{650B5B57-B5CA-47C8-AD2B-BABA6A8827DC}" type="pres">
      <dgm:prSet presAssocID="{F72DA084-E6F0-4C07-B037-F75FE631664E}" presName="node" presStyleLbl="node1" presStyleIdx="3" presStyleCnt="7" custScaleX="126280" custScaleY="123144" custRadScaleRad="97623" custRadScaleInc="-5024">
        <dgm:presLayoutVars>
          <dgm:bulletEnabled val="1"/>
        </dgm:presLayoutVars>
      </dgm:prSet>
      <dgm:spPr/>
    </dgm:pt>
    <dgm:pt modelId="{28A26748-A65B-4B03-BB58-8E6032D98966}" type="pres">
      <dgm:prSet presAssocID="{F72DA084-E6F0-4C07-B037-F75FE631664E}" presName="dummy" presStyleCnt="0"/>
      <dgm:spPr/>
    </dgm:pt>
    <dgm:pt modelId="{8D7B3269-9C17-44D7-BBA3-821A78247742}" type="pres">
      <dgm:prSet presAssocID="{2B921984-09F8-4DDC-B0AD-DF0207CEFDE8}" presName="sibTrans" presStyleLbl="sibTrans2D1" presStyleIdx="3" presStyleCnt="7"/>
      <dgm:spPr/>
    </dgm:pt>
    <dgm:pt modelId="{F7D0249D-A7D5-4DFD-8A52-5181F4C5B8E8}" type="pres">
      <dgm:prSet presAssocID="{92DA2348-FB5E-4F7A-8DEB-883CE4F10C08}" presName="node" presStyleLbl="node1" presStyleIdx="4" presStyleCnt="7" custScaleX="126036" custScaleY="122397">
        <dgm:presLayoutVars>
          <dgm:bulletEnabled val="1"/>
        </dgm:presLayoutVars>
      </dgm:prSet>
      <dgm:spPr/>
    </dgm:pt>
    <dgm:pt modelId="{9850CC2C-52F1-4898-ACEF-A8B62F1EE367}" type="pres">
      <dgm:prSet presAssocID="{92DA2348-FB5E-4F7A-8DEB-883CE4F10C08}" presName="dummy" presStyleCnt="0"/>
      <dgm:spPr/>
    </dgm:pt>
    <dgm:pt modelId="{13871805-C053-4254-8E70-1C911D1E7C95}" type="pres">
      <dgm:prSet presAssocID="{2734BB8B-5772-49F6-B5D9-35605E874A1E}" presName="sibTrans" presStyleLbl="sibTrans2D1" presStyleIdx="4" presStyleCnt="7"/>
      <dgm:spPr/>
    </dgm:pt>
    <dgm:pt modelId="{A34880B4-F67F-4890-B73B-442A31C0B9FD}" type="pres">
      <dgm:prSet presAssocID="{73E509E0-4C55-4D8E-8ECF-395DCB2BB8BC}" presName="node" presStyleLbl="node1" presStyleIdx="5" presStyleCnt="7" custScaleX="126762" custScaleY="126126">
        <dgm:presLayoutVars>
          <dgm:bulletEnabled val="1"/>
        </dgm:presLayoutVars>
      </dgm:prSet>
      <dgm:spPr/>
    </dgm:pt>
    <dgm:pt modelId="{65F5BECA-9382-479D-AA3E-737F1599DA00}" type="pres">
      <dgm:prSet presAssocID="{73E509E0-4C55-4D8E-8ECF-395DCB2BB8BC}" presName="dummy" presStyleCnt="0"/>
      <dgm:spPr/>
    </dgm:pt>
    <dgm:pt modelId="{1C0DAB2D-F263-443C-9635-716642F129E1}" type="pres">
      <dgm:prSet presAssocID="{4B516EE6-6A26-4163-BDF5-B4DB6F603369}" presName="sibTrans" presStyleLbl="sibTrans2D1" presStyleIdx="5" presStyleCnt="7"/>
      <dgm:spPr/>
    </dgm:pt>
    <dgm:pt modelId="{95174666-E535-4B6A-B00A-99A85F080183}" type="pres">
      <dgm:prSet presAssocID="{70E59AD0-C699-4E9E-9083-F29109E245BD}" presName="node" presStyleLbl="node1" presStyleIdx="6" presStyleCnt="7" custScaleX="130181" custScaleY="123410">
        <dgm:presLayoutVars>
          <dgm:bulletEnabled val="1"/>
        </dgm:presLayoutVars>
      </dgm:prSet>
      <dgm:spPr/>
    </dgm:pt>
    <dgm:pt modelId="{E6784486-7350-42DA-877C-1492D3D61D17}" type="pres">
      <dgm:prSet presAssocID="{70E59AD0-C699-4E9E-9083-F29109E245BD}" presName="dummy" presStyleCnt="0"/>
      <dgm:spPr/>
    </dgm:pt>
    <dgm:pt modelId="{BE853F78-AC9F-442B-9B29-1F70D020F355}" type="pres">
      <dgm:prSet presAssocID="{C070959B-3EF3-43E9-82EB-E1ECAFECF22C}" presName="sibTrans" presStyleLbl="sibTrans2D1" presStyleIdx="6" presStyleCnt="7"/>
      <dgm:spPr/>
    </dgm:pt>
  </dgm:ptLst>
  <dgm:cxnLst>
    <dgm:cxn modelId="{24FDEC04-BA53-467E-B2F3-74EC6E4A513E}" type="presOf" srcId="{92DA2348-FB5E-4F7A-8DEB-883CE4F10C08}" destId="{F7D0249D-A7D5-4DFD-8A52-5181F4C5B8E8}" srcOrd="0" destOrd="0" presId="urn:microsoft.com/office/officeart/2005/8/layout/radial6"/>
    <dgm:cxn modelId="{C804E50E-DE27-4041-964E-BF2A77D8DB8F}" type="presOf" srcId="{C7341709-8763-48AE-8313-B25FF052E3DB}" destId="{741F013C-5135-4A07-B169-E658B70389EC}" srcOrd="0" destOrd="0" presId="urn:microsoft.com/office/officeart/2005/8/layout/radial6"/>
    <dgm:cxn modelId="{72D97215-B7A9-42C9-8567-94784AF7C5BF}" srcId="{251BFCDB-7375-4E34-8A66-03BE670E3446}" destId="{70E59AD0-C699-4E9E-9083-F29109E245BD}" srcOrd="6" destOrd="0" parTransId="{1B9502A9-6F4B-42FF-9A6B-DD6043110D01}" sibTransId="{C070959B-3EF3-43E9-82EB-E1ECAFECF22C}"/>
    <dgm:cxn modelId="{522CF624-3174-48CD-9997-640C5FED8C35}" srcId="{251BFCDB-7375-4E34-8A66-03BE670E3446}" destId="{13415A98-9F29-4797-9FCC-A5C233073291}" srcOrd="2" destOrd="0" parTransId="{857B9514-78EA-482E-BE3A-F1449C57F107}" sibTransId="{E056F368-429B-49F0-9F50-5BC10904EA64}"/>
    <dgm:cxn modelId="{62785D39-889B-464B-9D55-FC01DAC11361}" type="presOf" srcId="{C070959B-3EF3-43E9-82EB-E1ECAFECF22C}" destId="{BE853F78-AC9F-442B-9B29-1F70D020F355}" srcOrd="0" destOrd="0" presId="urn:microsoft.com/office/officeart/2005/8/layout/radial6"/>
    <dgm:cxn modelId="{78BEE340-464E-4302-B443-CA55433DD1B1}" type="presOf" srcId="{70E59AD0-C699-4E9E-9083-F29109E245BD}" destId="{95174666-E535-4B6A-B00A-99A85F080183}" srcOrd="0" destOrd="0" presId="urn:microsoft.com/office/officeart/2005/8/layout/radial6"/>
    <dgm:cxn modelId="{5B0E8A49-3763-47BD-8001-F0EC6B2098CC}" type="presOf" srcId="{C3CB6308-07B0-4E75-9023-CE09432157F6}" destId="{B379B7DE-F58D-44DB-9BC9-E63A063B4E6F}" srcOrd="0" destOrd="0" presId="urn:microsoft.com/office/officeart/2005/8/layout/radial6"/>
    <dgm:cxn modelId="{B681F16B-69D4-427C-BC75-ECFEB3F2C098}" type="presOf" srcId="{2734BB8B-5772-49F6-B5D9-35605E874A1E}" destId="{13871805-C053-4254-8E70-1C911D1E7C95}" srcOrd="0" destOrd="0" presId="urn:microsoft.com/office/officeart/2005/8/layout/radial6"/>
    <dgm:cxn modelId="{B2740F6C-55F2-468A-8830-59700B9B5778}" type="presOf" srcId="{251BFCDB-7375-4E34-8A66-03BE670E3446}" destId="{EF56CF54-83CF-49CF-8C71-5DA70AF59515}" srcOrd="0" destOrd="0" presId="urn:microsoft.com/office/officeart/2005/8/layout/radial6"/>
    <dgm:cxn modelId="{4CB21D74-681A-4A8E-9CE4-FABFE9A81CA3}" srcId="{251BFCDB-7375-4E34-8A66-03BE670E3446}" destId="{5846B323-44FD-4B19-B31F-52CF8D633CD2}" srcOrd="0" destOrd="0" parTransId="{E504A596-DAB5-45F8-BC17-9D017F8E658F}" sibTransId="{B1DE192F-F67C-47CB-B10A-214E92BE668F}"/>
    <dgm:cxn modelId="{4092A454-533A-43D7-9ABD-14392C7C878C}" srcId="{251BFCDB-7375-4E34-8A66-03BE670E3446}" destId="{73E509E0-4C55-4D8E-8ECF-395DCB2BB8BC}" srcOrd="5" destOrd="0" parTransId="{06D13507-63B4-4C82-B9D6-37CA5C40CEA8}" sibTransId="{4B516EE6-6A26-4163-BDF5-B4DB6F603369}"/>
    <dgm:cxn modelId="{2B64E47C-38DD-4442-8F0B-B745D17AA4CC}" type="presOf" srcId="{4A12E99D-8F4C-4822-9628-1608AEAE4526}" destId="{BDAF7400-2E38-4E21-8C2C-0EFC1980258C}" srcOrd="0" destOrd="0" presId="urn:microsoft.com/office/officeart/2005/8/layout/radial6"/>
    <dgm:cxn modelId="{67E80B92-89E0-4163-AB5D-C372770FB7EE}" srcId="{251BFCDB-7375-4E34-8A66-03BE670E3446}" destId="{92DA2348-FB5E-4F7A-8DEB-883CE4F10C08}" srcOrd="4" destOrd="0" parTransId="{73B2B5E0-685F-4CCE-864C-133D6DC20BCB}" sibTransId="{2734BB8B-5772-49F6-B5D9-35605E874A1E}"/>
    <dgm:cxn modelId="{982BFAA3-1D09-409A-BC73-DF747E03CF57}" type="presOf" srcId="{B1DE192F-F67C-47CB-B10A-214E92BE668F}" destId="{6F035AFB-5E81-4FDA-BCF5-4BDFC0A19AD7}" srcOrd="0" destOrd="0" presId="urn:microsoft.com/office/officeart/2005/8/layout/radial6"/>
    <dgm:cxn modelId="{D9FF09AD-25DE-4A15-941B-E3B592FD74D0}" type="presOf" srcId="{F72DA084-E6F0-4C07-B037-F75FE631664E}" destId="{650B5B57-B5CA-47C8-AD2B-BABA6A8827DC}" srcOrd="0" destOrd="0" presId="urn:microsoft.com/office/officeart/2005/8/layout/radial6"/>
    <dgm:cxn modelId="{02AFB1BC-084A-4275-AC05-579A225D006D}" srcId="{251BFCDB-7375-4E34-8A66-03BE670E3446}" destId="{C7341709-8763-48AE-8313-B25FF052E3DB}" srcOrd="1" destOrd="0" parTransId="{67544630-4B75-41ED-93B2-5EF401023898}" sibTransId="{4A12E99D-8F4C-4822-9628-1608AEAE4526}"/>
    <dgm:cxn modelId="{9A9EE2C3-5B04-4499-9B4F-90F08F9079DC}" type="presOf" srcId="{4B516EE6-6A26-4163-BDF5-B4DB6F603369}" destId="{1C0DAB2D-F263-443C-9635-716642F129E1}" srcOrd="0" destOrd="0" presId="urn:microsoft.com/office/officeart/2005/8/layout/radial6"/>
    <dgm:cxn modelId="{183E20E1-A650-4059-9FC3-F096720B175F}" type="presOf" srcId="{E056F368-429B-49F0-9F50-5BC10904EA64}" destId="{0EB560A7-BADC-4BC0-8FAA-EA98A804688D}" srcOrd="0" destOrd="0" presId="urn:microsoft.com/office/officeart/2005/8/layout/radial6"/>
    <dgm:cxn modelId="{38F3F0E5-2106-4E3A-91BC-C4C8710A92F2}" type="presOf" srcId="{73E509E0-4C55-4D8E-8ECF-395DCB2BB8BC}" destId="{A34880B4-F67F-4890-B73B-442A31C0B9FD}" srcOrd="0" destOrd="0" presId="urn:microsoft.com/office/officeart/2005/8/layout/radial6"/>
    <dgm:cxn modelId="{9FD9CBE6-0A63-4CE9-9A67-50746E49CF8C}" type="presOf" srcId="{2B921984-09F8-4DDC-B0AD-DF0207CEFDE8}" destId="{8D7B3269-9C17-44D7-BBA3-821A78247742}" srcOrd="0" destOrd="0" presId="urn:microsoft.com/office/officeart/2005/8/layout/radial6"/>
    <dgm:cxn modelId="{E5782BEB-260A-4C44-B8BE-55B88ADDB0C7}" type="presOf" srcId="{13415A98-9F29-4797-9FCC-A5C233073291}" destId="{4D66B234-AAB7-4BB3-9564-7143E556C946}" srcOrd="0" destOrd="0" presId="urn:microsoft.com/office/officeart/2005/8/layout/radial6"/>
    <dgm:cxn modelId="{915366F9-390B-44B0-9BDF-30CB919D617B}" srcId="{251BFCDB-7375-4E34-8A66-03BE670E3446}" destId="{F72DA084-E6F0-4C07-B037-F75FE631664E}" srcOrd="3" destOrd="0" parTransId="{F3C07A51-9480-4A99-A63F-B71AA54B961A}" sibTransId="{2B921984-09F8-4DDC-B0AD-DF0207CEFDE8}"/>
    <dgm:cxn modelId="{53C0E4F9-6125-4402-982F-98D4708562A2}" srcId="{C3CB6308-07B0-4E75-9023-CE09432157F6}" destId="{251BFCDB-7375-4E34-8A66-03BE670E3446}" srcOrd="0" destOrd="0" parTransId="{8F288A66-330D-4377-8437-BF565858B09E}" sibTransId="{D8FA88B3-E311-4126-98D0-6C241E854C50}"/>
    <dgm:cxn modelId="{90E579FD-D416-4ED6-97B4-764B106D4A0B}" type="presOf" srcId="{5846B323-44FD-4B19-B31F-52CF8D633CD2}" destId="{079EFEB5-E0A8-4163-9961-EA71B2776D88}" srcOrd="0" destOrd="0" presId="urn:microsoft.com/office/officeart/2005/8/layout/radial6"/>
    <dgm:cxn modelId="{D994AE45-79AE-481D-96A2-B4BCE7118701}" type="presParOf" srcId="{B379B7DE-F58D-44DB-9BC9-E63A063B4E6F}" destId="{EF56CF54-83CF-49CF-8C71-5DA70AF59515}" srcOrd="0" destOrd="0" presId="urn:microsoft.com/office/officeart/2005/8/layout/radial6"/>
    <dgm:cxn modelId="{BABB1F3F-3499-470D-8ECE-3553493909B2}" type="presParOf" srcId="{B379B7DE-F58D-44DB-9BC9-E63A063B4E6F}" destId="{079EFEB5-E0A8-4163-9961-EA71B2776D88}" srcOrd="1" destOrd="0" presId="urn:microsoft.com/office/officeart/2005/8/layout/radial6"/>
    <dgm:cxn modelId="{D8B7B380-9A9D-44E8-9CAB-F7FA4EEA74D5}" type="presParOf" srcId="{B379B7DE-F58D-44DB-9BC9-E63A063B4E6F}" destId="{E47635BA-241A-49E9-A777-C5204EA21773}" srcOrd="2" destOrd="0" presId="urn:microsoft.com/office/officeart/2005/8/layout/radial6"/>
    <dgm:cxn modelId="{2A88B8B1-E92B-4A5B-A40C-E917AE1A1A54}" type="presParOf" srcId="{B379B7DE-F58D-44DB-9BC9-E63A063B4E6F}" destId="{6F035AFB-5E81-4FDA-BCF5-4BDFC0A19AD7}" srcOrd="3" destOrd="0" presId="urn:microsoft.com/office/officeart/2005/8/layout/radial6"/>
    <dgm:cxn modelId="{C45310B7-072E-476E-837B-6711B5855980}" type="presParOf" srcId="{B379B7DE-F58D-44DB-9BC9-E63A063B4E6F}" destId="{741F013C-5135-4A07-B169-E658B70389EC}" srcOrd="4" destOrd="0" presId="urn:microsoft.com/office/officeart/2005/8/layout/radial6"/>
    <dgm:cxn modelId="{07BC4144-F638-4DD9-AA16-73ADC3CE74D9}" type="presParOf" srcId="{B379B7DE-F58D-44DB-9BC9-E63A063B4E6F}" destId="{08DDB635-AC9A-4E7C-8311-26D626F81163}" srcOrd="5" destOrd="0" presId="urn:microsoft.com/office/officeart/2005/8/layout/radial6"/>
    <dgm:cxn modelId="{42FF983E-0956-4594-BD3D-0A950A786597}" type="presParOf" srcId="{B379B7DE-F58D-44DB-9BC9-E63A063B4E6F}" destId="{BDAF7400-2E38-4E21-8C2C-0EFC1980258C}" srcOrd="6" destOrd="0" presId="urn:microsoft.com/office/officeart/2005/8/layout/radial6"/>
    <dgm:cxn modelId="{B8E5FC1E-FC55-4D36-8E41-14332D796AE9}" type="presParOf" srcId="{B379B7DE-F58D-44DB-9BC9-E63A063B4E6F}" destId="{4D66B234-AAB7-4BB3-9564-7143E556C946}" srcOrd="7" destOrd="0" presId="urn:microsoft.com/office/officeart/2005/8/layout/radial6"/>
    <dgm:cxn modelId="{9F3B8DFF-7828-43FE-88E7-E2D1A0A4463F}" type="presParOf" srcId="{B379B7DE-F58D-44DB-9BC9-E63A063B4E6F}" destId="{DA7CB4AE-EFD6-4B4A-B108-10B2E104100B}" srcOrd="8" destOrd="0" presId="urn:microsoft.com/office/officeart/2005/8/layout/radial6"/>
    <dgm:cxn modelId="{33F1CE78-BD42-4D9B-B883-F9F0289F118C}" type="presParOf" srcId="{B379B7DE-F58D-44DB-9BC9-E63A063B4E6F}" destId="{0EB560A7-BADC-4BC0-8FAA-EA98A804688D}" srcOrd="9" destOrd="0" presId="urn:microsoft.com/office/officeart/2005/8/layout/radial6"/>
    <dgm:cxn modelId="{4B3E8169-8668-457B-A727-567A18259D46}" type="presParOf" srcId="{B379B7DE-F58D-44DB-9BC9-E63A063B4E6F}" destId="{650B5B57-B5CA-47C8-AD2B-BABA6A8827DC}" srcOrd="10" destOrd="0" presId="urn:microsoft.com/office/officeart/2005/8/layout/radial6"/>
    <dgm:cxn modelId="{F7EDAADC-80A1-4F52-9107-4E906822597B}" type="presParOf" srcId="{B379B7DE-F58D-44DB-9BC9-E63A063B4E6F}" destId="{28A26748-A65B-4B03-BB58-8E6032D98966}" srcOrd="11" destOrd="0" presId="urn:microsoft.com/office/officeart/2005/8/layout/radial6"/>
    <dgm:cxn modelId="{F436C17F-C6BF-455A-8F5A-D500A3CE427D}" type="presParOf" srcId="{B379B7DE-F58D-44DB-9BC9-E63A063B4E6F}" destId="{8D7B3269-9C17-44D7-BBA3-821A78247742}" srcOrd="12" destOrd="0" presId="urn:microsoft.com/office/officeart/2005/8/layout/radial6"/>
    <dgm:cxn modelId="{013298D9-40B9-4E94-B2C9-169AD443FC2D}" type="presParOf" srcId="{B379B7DE-F58D-44DB-9BC9-E63A063B4E6F}" destId="{F7D0249D-A7D5-4DFD-8A52-5181F4C5B8E8}" srcOrd="13" destOrd="0" presId="urn:microsoft.com/office/officeart/2005/8/layout/radial6"/>
    <dgm:cxn modelId="{10F2E20B-1B57-4A41-BD43-CD0F68FD2158}" type="presParOf" srcId="{B379B7DE-F58D-44DB-9BC9-E63A063B4E6F}" destId="{9850CC2C-52F1-4898-ACEF-A8B62F1EE367}" srcOrd="14" destOrd="0" presId="urn:microsoft.com/office/officeart/2005/8/layout/radial6"/>
    <dgm:cxn modelId="{202FDF87-7472-4D60-9AE8-AD8E0110B0F2}" type="presParOf" srcId="{B379B7DE-F58D-44DB-9BC9-E63A063B4E6F}" destId="{13871805-C053-4254-8E70-1C911D1E7C95}" srcOrd="15" destOrd="0" presId="urn:microsoft.com/office/officeart/2005/8/layout/radial6"/>
    <dgm:cxn modelId="{6B325008-70CC-4731-A8B0-6EE3092C37CB}" type="presParOf" srcId="{B379B7DE-F58D-44DB-9BC9-E63A063B4E6F}" destId="{A34880B4-F67F-4890-B73B-442A31C0B9FD}" srcOrd="16" destOrd="0" presId="urn:microsoft.com/office/officeart/2005/8/layout/radial6"/>
    <dgm:cxn modelId="{5A9BC8BA-32F1-40DA-B76B-1BF4E291C144}" type="presParOf" srcId="{B379B7DE-F58D-44DB-9BC9-E63A063B4E6F}" destId="{65F5BECA-9382-479D-AA3E-737F1599DA00}" srcOrd="17" destOrd="0" presId="urn:microsoft.com/office/officeart/2005/8/layout/radial6"/>
    <dgm:cxn modelId="{091F5941-161B-4F28-9030-563C9119A445}" type="presParOf" srcId="{B379B7DE-F58D-44DB-9BC9-E63A063B4E6F}" destId="{1C0DAB2D-F263-443C-9635-716642F129E1}" srcOrd="18" destOrd="0" presId="urn:microsoft.com/office/officeart/2005/8/layout/radial6"/>
    <dgm:cxn modelId="{4ACCF994-1E0D-4656-A459-7E5D49D650AB}" type="presParOf" srcId="{B379B7DE-F58D-44DB-9BC9-E63A063B4E6F}" destId="{95174666-E535-4B6A-B00A-99A85F080183}" srcOrd="19" destOrd="0" presId="urn:microsoft.com/office/officeart/2005/8/layout/radial6"/>
    <dgm:cxn modelId="{C92F19E3-24FB-480E-B300-D80A25C11544}" type="presParOf" srcId="{B379B7DE-F58D-44DB-9BC9-E63A063B4E6F}" destId="{E6784486-7350-42DA-877C-1492D3D61D17}" srcOrd="20" destOrd="0" presId="urn:microsoft.com/office/officeart/2005/8/layout/radial6"/>
    <dgm:cxn modelId="{2482A7BC-3041-429E-AC3A-C8F7E7F5AD7C}" type="presParOf" srcId="{B379B7DE-F58D-44DB-9BC9-E63A063B4E6F}" destId="{BE853F78-AC9F-442B-9B29-1F70D020F355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C40362-182E-4D68-BA68-A629EA33B190}" type="doc">
      <dgm:prSet loTypeId="urn:microsoft.com/office/officeart/2005/8/layout/radial3" loCatId="cycle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A5C2F3AD-4AF4-48A7-B4A0-062D14C26943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Творчі вправи і завдання, які використовую на </a:t>
          </a:r>
          <a:r>
            <a:rPr lang="uk-UA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уроках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266C9-137D-4204-ADF4-F7E8523A5327}" type="parTrans" cxnId="{5C5966AC-58B1-45A8-A156-E6A2668ECACF}">
      <dgm:prSet/>
      <dgm:spPr/>
      <dgm:t>
        <a:bodyPr/>
        <a:lstStyle/>
        <a:p>
          <a:endParaRPr lang="uk-UA"/>
        </a:p>
      </dgm:t>
    </dgm:pt>
    <dgm:pt modelId="{2216D25A-B6E9-40BC-A778-9F9B02DF7470}" type="sibTrans" cxnId="{5C5966AC-58B1-45A8-A156-E6A2668ECACF}">
      <dgm:prSet/>
      <dgm:spPr/>
      <dgm:t>
        <a:bodyPr/>
        <a:lstStyle/>
        <a:p>
          <a:endParaRPr lang="uk-UA"/>
        </a:p>
      </dgm:t>
    </dgm:pt>
    <dgm:pt modelId="{116A4DD7-5DCC-41FA-AD26-034CB2544076}">
      <dgm:prSet phldrT="[Текст]" custT="1"/>
      <dgm:spPr/>
      <dgm:t>
        <a:bodyPr/>
        <a:lstStyle/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Асоціативний кущ</a:t>
          </a:r>
        </a:p>
      </dgm:t>
    </dgm:pt>
    <dgm:pt modelId="{FDB8869D-887A-4629-AED7-BDD33E458899}" type="parTrans" cxnId="{FECB33D8-9E81-4AEF-8335-861B36BEAC84}">
      <dgm:prSet/>
      <dgm:spPr/>
      <dgm:t>
        <a:bodyPr/>
        <a:lstStyle/>
        <a:p>
          <a:endParaRPr lang="uk-UA"/>
        </a:p>
      </dgm:t>
    </dgm:pt>
    <dgm:pt modelId="{DB1C8859-CB5A-4A8B-8C33-A28D3321B1FF}" type="sibTrans" cxnId="{FECB33D8-9E81-4AEF-8335-861B36BEAC84}">
      <dgm:prSet/>
      <dgm:spPr/>
      <dgm:t>
        <a:bodyPr/>
        <a:lstStyle/>
        <a:p>
          <a:endParaRPr lang="uk-UA"/>
        </a:p>
      </dgm:t>
    </dgm:pt>
    <dgm:pt modelId="{BB8469CE-C81E-4555-B59D-ECF94C267774}">
      <dgm:prSet phldrT="[Текст]" custT="1"/>
      <dgm:spPr/>
      <dgm:t>
        <a:bodyPr/>
        <a:lstStyle/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Порушена послідовність</a:t>
          </a:r>
        </a:p>
      </dgm:t>
    </dgm:pt>
    <dgm:pt modelId="{9BE7F9AC-295B-4F8D-A080-F71582B6051C}" type="parTrans" cxnId="{62257CF5-26AE-46FB-8813-1CC283A51840}">
      <dgm:prSet/>
      <dgm:spPr/>
      <dgm:t>
        <a:bodyPr/>
        <a:lstStyle/>
        <a:p>
          <a:endParaRPr lang="uk-UA"/>
        </a:p>
      </dgm:t>
    </dgm:pt>
    <dgm:pt modelId="{A52B99B2-C9DB-45F0-8026-DD56875E7BC2}" type="sibTrans" cxnId="{62257CF5-26AE-46FB-8813-1CC283A51840}">
      <dgm:prSet/>
      <dgm:spPr/>
      <dgm:t>
        <a:bodyPr/>
        <a:lstStyle/>
        <a:p>
          <a:endParaRPr lang="uk-UA"/>
        </a:p>
      </dgm:t>
    </dgm:pt>
    <dgm:pt modelId="{5B222228-7EDB-484F-A737-A5969FB09094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Вільне письмо</a:t>
          </a:r>
        </a:p>
      </dgm:t>
    </dgm:pt>
    <dgm:pt modelId="{40A83455-1342-4568-BC8B-ED1F8141F00F}" type="parTrans" cxnId="{180934EC-1380-4529-BFEC-219749974369}">
      <dgm:prSet/>
      <dgm:spPr/>
      <dgm:t>
        <a:bodyPr/>
        <a:lstStyle/>
        <a:p>
          <a:endParaRPr lang="uk-UA"/>
        </a:p>
      </dgm:t>
    </dgm:pt>
    <dgm:pt modelId="{83F9214C-F34A-4E95-84DA-40722D8BF82A}" type="sibTrans" cxnId="{180934EC-1380-4529-BFEC-219749974369}">
      <dgm:prSet/>
      <dgm:spPr/>
      <dgm:t>
        <a:bodyPr/>
        <a:lstStyle/>
        <a:p>
          <a:endParaRPr lang="uk-UA"/>
        </a:p>
      </dgm:t>
    </dgm:pt>
    <dgm:pt modelId="{BAF92395-53C7-4A87-A332-471F61FE645C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Хибно чи істинно</a:t>
          </a:r>
        </a:p>
      </dgm:t>
    </dgm:pt>
    <dgm:pt modelId="{691D44A7-E1CF-4E75-AEAF-35E32C75C761}" type="parTrans" cxnId="{DAE706B2-3F65-46A5-863B-DBF70DCF9979}">
      <dgm:prSet/>
      <dgm:spPr/>
      <dgm:t>
        <a:bodyPr/>
        <a:lstStyle/>
        <a:p>
          <a:endParaRPr lang="uk-UA"/>
        </a:p>
      </dgm:t>
    </dgm:pt>
    <dgm:pt modelId="{BE13257F-E25A-4D64-99B3-914154BCE782}" type="sibTrans" cxnId="{DAE706B2-3F65-46A5-863B-DBF70DCF9979}">
      <dgm:prSet/>
      <dgm:spPr/>
      <dgm:t>
        <a:bodyPr/>
        <a:lstStyle/>
        <a:p>
          <a:endParaRPr lang="uk-UA"/>
        </a:p>
      </dgm:t>
    </dgm:pt>
    <dgm:pt modelId="{CE442DF7-9652-4E4C-98F4-42285DB40BBC}">
      <dgm:prSet phldrT="[Текст]"/>
      <dgm:spPr/>
      <dgm:t>
        <a:bodyPr/>
        <a:lstStyle/>
        <a:p>
          <a:r>
            <a:rPr lang="uk-UA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Переплутанка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C7FD0-432D-4010-B08E-B44D61CDF1FA}" type="parTrans" cxnId="{71B798BC-0795-48AF-A003-FE7446398D99}">
      <dgm:prSet/>
      <dgm:spPr/>
      <dgm:t>
        <a:bodyPr/>
        <a:lstStyle/>
        <a:p>
          <a:endParaRPr lang="uk-UA"/>
        </a:p>
      </dgm:t>
    </dgm:pt>
    <dgm:pt modelId="{2967273D-8F29-446A-87E7-D1CEE9326AE0}" type="sibTrans" cxnId="{71B798BC-0795-48AF-A003-FE7446398D99}">
      <dgm:prSet/>
      <dgm:spPr/>
      <dgm:t>
        <a:bodyPr/>
        <a:lstStyle/>
        <a:p>
          <a:endParaRPr lang="uk-UA"/>
        </a:p>
      </dgm:t>
    </dgm:pt>
    <dgm:pt modelId="{0740E6DB-C03C-429B-BC85-527B48CA1D2F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Оціни себе</a:t>
          </a:r>
        </a:p>
      </dgm:t>
    </dgm:pt>
    <dgm:pt modelId="{5FF9AC68-363B-4792-A2A0-6757DCD66B05}" type="parTrans" cxnId="{223F0880-17EA-4F7E-8316-7D34AE7B1A73}">
      <dgm:prSet/>
      <dgm:spPr/>
      <dgm:t>
        <a:bodyPr/>
        <a:lstStyle/>
        <a:p>
          <a:endParaRPr lang="uk-UA"/>
        </a:p>
      </dgm:t>
    </dgm:pt>
    <dgm:pt modelId="{6632981F-E663-4450-B008-D89B7AFA90B2}" type="sibTrans" cxnId="{223F0880-17EA-4F7E-8316-7D34AE7B1A73}">
      <dgm:prSet/>
      <dgm:spPr/>
      <dgm:t>
        <a:bodyPr/>
        <a:lstStyle/>
        <a:p>
          <a:endParaRPr lang="uk-UA"/>
        </a:p>
      </dgm:t>
    </dgm:pt>
    <dgm:pt modelId="{53B293AC-3D7F-4BAD-8690-3DD5CF0E39F3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Доведи-переконай</a:t>
          </a:r>
        </a:p>
      </dgm:t>
    </dgm:pt>
    <dgm:pt modelId="{5A709839-04A1-46BE-9BFF-C78FBD293135}" type="parTrans" cxnId="{4B42FD64-7EF5-4E50-8D7B-235D7957D015}">
      <dgm:prSet/>
      <dgm:spPr/>
      <dgm:t>
        <a:bodyPr/>
        <a:lstStyle/>
        <a:p>
          <a:endParaRPr lang="uk-UA"/>
        </a:p>
      </dgm:t>
    </dgm:pt>
    <dgm:pt modelId="{7464DEAB-28C4-4ABB-9903-82CECC2E424C}" type="sibTrans" cxnId="{4B42FD64-7EF5-4E50-8D7B-235D7957D015}">
      <dgm:prSet/>
      <dgm:spPr/>
      <dgm:t>
        <a:bodyPr/>
        <a:lstStyle/>
        <a:p>
          <a:endParaRPr lang="uk-UA"/>
        </a:p>
      </dgm:t>
    </dgm:pt>
    <dgm:pt modelId="{C460BD09-CACB-4368-B70B-CDF01B6F5F98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Помилка</a:t>
          </a:r>
        </a:p>
      </dgm:t>
    </dgm:pt>
    <dgm:pt modelId="{9879A96B-DD0D-48EF-A37A-B2AAEEE150CF}" type="parTrans" cxnId="{AC125FB5-303D-4EC2-A9F2-7702B7CD7A23}">
      <dgm:prSet/>
      <dgm:spPr/>
      <dgm:t>
        <a:bodyPr/>
        <a:lstStyle/>
        <a:p>
          <a:endParaRPr lang="uk-UA"/>
        </a:p>
      </dgm:t>
    </dgm:pt>
    <dgm:pt modelId="{73A40A05-BEEB-4C3A-B1DA-13056C18DBA4}" type="sibTrans" cxnId="{AC125FB5-303D-4EC2-A9F2-7702B7CD7A23}">
      <dgm:prSet/>
      <dgm:spPr/>
      <dgm:t>
        <a:bodyPr/>
        <a:lstStyle/>
        <a:p>
          <a:endParaRPr lang="uk-UA"/>
        </a:p>
      </dgm:t>
    </dgm:pt>
    <dgm:pt modelId="{9ECDD0AA-4890-485C-A3EF-5FD2F4EEC33D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Незакінчене речення</a:t>
          </a:r>
        </a:p>
      </dgm:t>
    </dgm:pt>
    <dgm:pt modelId="{5F35520A-3DB7-4515-9203-37C628068CDC}" type="parTrans" cxnId="{F6A8CADC-A10E-409B-92E8-66D8236043CF}">
      <dgm:prSet/>
      <dgm:spPr/>
      <dgm:t>
        <a:bodyPr/>
        <a:lstStyle/>
        <a:p>
          <a:endParaRPr lang="uk-UA"/>
        </a:p>
      </dgm:t>
    </dgm:pt>
    <dgm:pt modelId="{93DC84DA-73EE-4E7A-9C1B-B5C5B83463FE}" type="sibTrans" cxnId="{F6A8CADC-A10E-409B-92E8-66D8236043CF}">
      <dgm:prSet/>
      <dgm:spPr/>
      <dgm:t>
        <a:bodyPr/>
        <a:lstStyle/>
        <a:p>
          <a:endParaRPr lang="uk-UA"/>
        </a:p>
      </dgm:t>
    </dgm:pt>
    <dgm:pt modelId="{1753F59B-A80B-42C0-80B9-EBAC97CD9497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Передбачення</a:t>
          </a:r>
        </a:p>
      </dgm:t>
    </dgm:pt>
    <dgm:pt modelId="{7EF64F17-3BAA-45AA-88AE-C4FD527A0209}" type="parTrans" cxnId="{2F570587-88C1-43AD-8F72-AACBEE9E58A5}">
      <dgm:prSet/>
      <dgm:spPr/>
      <dgm:t>
        <a:bodyPr/>
        <a:lstStyle/>
        <a:p>
          <a:endParaRPr lang="uk-UA"/>
        </a:p>
      </dgm:t>
    </dgm:pt>
    <dgm:pt modelId="{991B3FF2-4B00-46BD-A1FF-0627B999DC99}" type="sibTrans" cxnId="{2F570587-88C1-43AD-8F72-AACBEE9E58A5}">
      <dgm:prSet/>
      <dgm:spPr/>
      <dgm:t>
        <a:bodyPr/>
        <a:lstStyle/>
        <a:p>
          <a:endParaRPr lang="uk-UA"/>
        </a:p>
      </dgm:t>
    </dgm:pt>
    <dgm:pt modelId="{4357FADA-3D1D-40AA-B460-86C84AD607C1}">
      <dgm:prSet phldrT="[Текст]" custT="1"/>
      <dgm:spPr/>
      <dgm:t>
        <a:bodyPr/>
        <a:lstStyle/>
        <a:p>
          <a:r>
            <a:rPr lang="uk-UA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Класифікаційний огляд</a:t>
          </a:r>
        </a:p>
      </dgm:t>
    </dgm:pt>
    <dgm:pt modelId="{F4C0B576-0488-43A1-A05E-A535703D93BB}" type="parTrans" cxnId="{912612CF-FC88-44A5-9DA4-515F135CDA0D}">
      <dgm:prSet/>
      <dgm:spPr/>
      <dgm:t>
        <a:bodyPr/>
        <a:lstStyle/>
        <a:p>
          <a:endParaRPr lang="uk-UA"/>
        </a:p>
      </dgm:t>
    </dgm:pt>
    <dgm:pt modelId="{36432FDF-6085-4266-B5E0-8DD24EE4756C}" type="sibTrans" cxnId="{912612CF-FC88-44A5-9DA4-515F135CDA0D}">
      <dgm:prSet/>
      <dgm:spPr/>
      <dgm:t>
        <a:bodyPr/>
        <a:lstStyle/>
        <a:p>
          <a:endParaRPr lang="uk-UA"/>
        </a:p>
      </dgm:t>
    </dgm:pt>
    <dgm:pt modelId="{50F5FA13-698E-41C5-8942-AD8FF245BC80}" type="pres">
      <dgm:prSet presAssocID="{74C40362-182E-4D68-BA68-A629EA33B190}" presName="composite" presStyleCnt="0">
        <dgm:presLayoutVars>
          <dgm:chMax val="1"/>
          <dgm:dir/>
          <dgm:resizeHandles val="exact"/>
        </dgm:presLayoutVars>
      </dgm:prSet>
      <dgm:spPr/>
    </dgm:pt>
    <dgm:pt modelId="{134D6F5D-3964-4ECC-94EB-D3923EAF797D}" type="pres">
      <dgm:prSet presAssocID="{74C40362-182E-4D68-BA68-A629EA33B190}" presName="radial" presStyleCnt="0">
        <dgm:presLayoutVars>
          <dgm:animLvl val="ctr"/>
        </dgm:presLayoutVars>
      </dgm:prSet>
      <dgm:spPr/>
    </dgm:pt>
    <dgm:pt modelId="{E2556F2F-D747-43AF-A5E2-66FB0A1CDB87}" type="pres">
      <dgm:prSet presAssocID="{A5C2F3AD-4AF4-48A7-B4A0-062D14C26943}" presName="centerShape" presStyleLbl="vennNode1" presStyleIdx="0" presStyleCnt="12"/>
      <dgm:spPr/>
    </dgm:pt>
    <dgm:pt modelId="{46666C8B-DDF7-416B-A6B0-CC64F4BBB19C}" type="pres">
      <dgm:prSet presAssocID="{116A4DD7-5DCC-41FA-AD26-034CB2544076}" presName="node" presStyleLbl="vennNode1" presStyleIdx="1" presStyleCnt="12">
        <dgm:presLayoutVars>
          <dgm:bulletEnabled val="1"/>
        </dgm:presLayoutVars>
      </dgm:prSet>
      <dgm:spPr/>
    </dgm:pt>
    <dgm:pt modelId="{4DB574E8-3F92-47F0-8E7E-EE4B8350E10B}" type="pres">
      <dgm:prSet presAssocID="{BB8469CE-C81E-4555-B59D-ECF94C267774}" presName="node" presStyleLbl="vennNode1" presStyleIdx="2" presStyleCnt="12">
        <dgm:presLayoutVars>
          <dgm:bulletEnabled val="1"/>
        </dgm:presLayoutVars>
      </dgm:prSet>
      <dgm:spPr/>
    </dgm:pt>
    <dgm:pt modelId="{9745CC48-66FE-4F7C-AD98-43D2F6C54930}" type="pres">
      <dgm:prSet presAssocID="{5B222228-7EDB-484F-A737-A5969FB09094}" presName="node" presStyleLbl="vennNode1" presStyleIdx="3" presStyleCnt="12">
        <dgm:presLayoutVars>
          <dgm:bulletEnabled val="1"/>
        </dgm:presLayoutVars>
      </dgm:prSet>
      <dgm:spPr/>
    </dgm:pt>
    <dgm:pt modelId="{B10808AF-0E4A-4E9D-B2D5-2375F24A60BA}" type="pres">
      <dgm:prSet presAssocID="{BAF92395-53C7-4A87-A332-471F61FE645C}" presName="node" presStyleLbl="vennNode1" presStyleIdx="4" presStyleCnt="12">
        <dgm:presLayoutVars>
          <dgm:bulletEnabled val="1"/>
        </dgm:presLayoutVars>
      </dgm:prSet>
      <dgm:spPr/>
    </dgm:pt>
    <dgm:pt modelId="{3E6C9DFC-22C0-4670-AE29-C4BCA1210843}" type="pres">
      <dgm:prSet presAssocID="{CE442DF7-9652-4E4C-98F4-42285DB40BBC}" presName="node" presStyleLbl="vennNode1" presStyleIdx="5" presStyleCnt="12">
        <dgm:presLayoutVars>
          <dgm:bulletEnabled val="1"/>
        </dgm:presLayoutVars>
      </dgm:prSet>
      <dgm:spPr/>
    </dgm:pt>
    <dgm:pt modelId="{96E69D2C-C936-433C-B07E-02BF53CCD7EA}" type="pres">
      <dgm:prSet presAssocID="{0740E6DB-C03C-429B-BC85-527B48CA1D2F}" presName="node" presStyleLbl="vennNode1" presStyleIdx="6" presStyleCnt="12">
        <dgm:presLayoutVars>
          <dgm:bulletEnabled val="1"/>
        </dgm:presLayoutVars>
      </dgm:prSet>
      <dgm:spPr/>
    </dgm:pt>
    <dgm:pt modelId="{795800FF-D44E-481D-8F51-81E2013BF799}" type="pres">
      <dgm:prSet presAssocID="{53B293AC-3D7F-4BAD-8690-3DD5CF0E39F3}" presName="node" presStyleLbl="vennNode1" presStyleIdx="7" presStyleCnt="12" custRadScaleRad="101240" custRadScaleInc="357">
        <dgm:presLayoutVars>
          <dgm:bulletEnabled val="1"/>
        </dgm:presLayoutVars>
      </dgm:prSet>
      <dgm:spPr/>
    </dgm:pt>
    <dgm:pt modelId="{2F410EFB-FEBC-4B9C-8451-8B8F05D5B9A1}" type="pres">
      <dgm:prSet presAssocID="{C460BD09-CACB-4368-B70B-CDF01B6F5F98}" presName="node" presStyleLbl="vennNode1" presStyleIdx="8" presStyleCnt="12">
        <dgm:presLayoutVars>
          <dgm:bulletEnabled val="1"/>
        </dgm:presLayoutVars>
      </dgm:prSet>
      <dgm:spPr/>
    </dgm:pt>
    <dgm:pt modelId="{1719F58E-5A87-4A85-9211-3260B109E567}" type="pres">
      <dgm:prSet presAssocID="{9ECDD0AA-4890-485C-A3EF-5FD2F4EEC33D}" presName="node" presStyleLbl="vennNode1" presStyleIdx="9" presStyleCnt="12">
        <dgm:presLayoutVars>
          <dgm:bulletEnabled val="1"/>
        </dgm:presLayoutVars>
      </dgm:prSet>
      <dgm:spPr/>
    </dgm:pt>
    <dgm:pt modelId="{9360B1AD-AC7A-4684-8032-CF3F42F298CE}" type="pres">
      <dgm:prSet presAssocID="{1753F59B-A80B-42C0-80B9-EBAC97CD9497}" presName="node" presStyleLbl="vennNode1" presStyleIdx="10" presStyleCnt="12">
        <dgm:presLayoutVars>
          <dgm:bulletEnabled val="1"/>
        </dgm:presLayoutVars>
      </dgm:prSet>
      <dgm:spPr/>
    </dgm:pt>
    <dgm:pt modelId="{50E36635-1BC4-4754-A131-6E978AF9FE3A}" type="pres">
      <dgm:prSet presAssocID="{4357FADA-3D1D-40AA-B460-86C84AD607C1}" presName="node" presStyleLbl="vennNode1" presStyleIdx="11" presStyleCnt="12" custScaleX="109710" custScaleY="102690">
        <dgm:presLayoutVars>
          <dgm:bulletEnabled val="1"/>
        </dgm:presLayoutVars>
      </dgm:prSet>
      <dgm:spPr/>
    </dgm:pt>
  </dgm:ptLst>
  <dgm:cxnLst>
    <dgm:cxn modelId="{02D7042D-1E2D-490A-BCA2-3600D719ADD8}" type="presOf" srcId="{1753F59B-A80B-42C0-80B9-EBAC97CD9497}" destId="{9360B1AD-AC7A-4684-8032-CF3F42F298CE}" srcOrd="0" destOrd="0" presId="urn:microsoft.com/office/officeart/2005/8/layout/radial3"/>
    <dgm:cxn modelId="{4B42FD64-7EF5-4E50-8D7B-235D7957D015}" srcId="{A5C2F3AD-4AF4-48A7-B4A0-062D14C26943}" destId="{53B293AC-3D7F-4BAD-8690-3DD5CF0E39F3}" srcOrd="6" destOrd="0" parTransId="{5A709839-04A1-46BE-9BFF-C78FBD293135}" sibTransId="{7464DEAB-28C4-4ABB-9903-82CECC2E424C}"/>
    <dgm:cxn modelId="{D0F7D357-C76E-4C88-B6B7-F98C1441D944}" type="presOf" srcId="{C460BD09-CACB-4368-B70B-CDF01B6F5F98}" destId="{2F410EFB-FEBC-4B9C-8451-8B8F05D5B9A1}" srcOrd="0" destOrd="0" presId="urn:microsoft.com/office/officeart/2005/8/layout/radial3"/>
    <dgm:cxn modelId="{43D90179-2013-4082-A097-961DC8644D8C}" type="presOf" srcId="{74C40362-182E-4D68-BA68-A629EA33B190}" destId="{50F5FA13-698E-41C5-8942-AD8FF245BC80}" srcOrd="0" destOrd="0" presId="urn:microsoft.com/office/officeart/2005/8/layout/radial3"/>
    <dgm:cxn modelId="{64580D7B-A578-4A7D-9C6D-79543382C9D9}" type="presOf" srcId="{BB8469CE-C81E-4555-B59D-ECF94C267774}" destId="{4DB574E8-3F92-47F0-8E7E-EE4B8350E10B}" srcOrd="0" destOrd="0" presId="urn:microsoft.com/office/officeart/2005/8/layout/radial3"/>
    <dgm:cxn modelId="{223F0880-17EA-4F7E-8316-7D34AE7B1A73}" srcId="{A5C2F3AD-4AF4-48A7-B4A0-062D14C26943}" destId="{0740E6DB-C03C-429B-BC85-527B48CA1D2F}" srcOrd="5" destOrd="0" parTransId="{5FF9AC68-363B-4792-A2A0-6757DCD66B05}" sibTransId="{6632981F-E663-4450-B008-D89B7AFA90B2}"/>
    <dgm:cxn modelId="{2F570587-88C1-43AD-8F72-AACBEE9E58A5}" srcId="{A5C2F3AD-4AF4-48A7-B4A0-062D14C26943}" destId="{1753F59B-A80B-42C0-80B9-EBAC97CD9497}" srcOrd="9" destOrd="0" parTransId="{7EF64F17-3BAA-45AA-88AE-C4FD527A0209}" sibTransId="{991B3FF2-4B00-46BD-A1FF-0627B999DC99}"/>
    <dgm:cxn modelId="{41275688-E42C-4F5C-A222-128236B14EB8}" type="presOf" srcId="{BAF92395-53C7-4A87-A332-471F61FE645C}" destId="{B10808AF-0E4A-4E9D-B2D5-2375F24A60BA}" srcOrd="0" destOrd="0" presId="urn:microsoft.com/office/officeart/2005/8/layout/radial3"/>
    <dgm:cxn modelId="{C50B328A-0739-4453-B7AC-7363C308CBD9}" type="presOf" srcId="{0740E6DB-C03C-429B-BC85-527B48CA1D2F}" destId="{96E69D2C-C936-433C-B07E-02BF53CCD7EA}" srcOrd="0" destOrd="0" presId="urn:microsoft.com/office/officeart/2005/8/layout/radial3"/>
    <dgm:cxn modelId="{22CDCC8A-5815-462C-94C6-26E27048A4CE}" type="presOf" srcId="{A5C2F3AD-4AF4-48A7-B4A0-062D14C26943}" destId="{E2556F2F-D747-43AF-A5E2-66FB0A1CDB87}" srcOrd="0" destOrd="0" presId="urn:microsoft.com/office/officeart/2005/8/layout/radial3"/>
    <dgm:cxn modelId="{489D389C-B327-46E9-A1C7-5984406C5C32}" type="presOf" srcId="{53B293AC-3D7F-4BAD-8690-3DD5CF0E39F3}" destId="{795800FF-D44E-481D-8F51-81E2013BF799}" srcOrd="0" destOrd="0" presId="urn:microsoft.com/office/officeart/2005/8/layout/radial3"/>
    <dgm:cxn modelId="{5C5966AC-58B1-45A8-A156-E6A2668ECACF}" srcId="{74C40362-182E-4D68-BA68-A629EA33B190}" destId="{A5C2F3AD-4AF4-48A7-B4A0-062D14C26943}" srcOrd="0" destOrd="0" parTransId="{0C9266C9-137D-4204-ADF4-F7E8523A5327}" sibTransId="{2216D25A-B6E9-40BC-A778-9F9B02DF7470}"/>
    <dgm:cxn modelId="{DAE706B2-3F65-46A5-863B-DBF70DCF9979}" srcId="{A5C2F3AD-4AF4-48A7-B4A0-062D14C26943}" destId="{BAF92395-53C7-4A87-A332-471F61FE645C}" srcOrd="3" destOrd="0" parTransId="{691D44A7-E1CF-4E75-AEAF-35E32C75C761}" sibTransId="{BE13257F-E25A-4D64-99B3-914154BCE782}"/>
    <dgm:cxn modelId="{AC125FB5-303D-4EC2-A9F2-7702B7CD7A23}" srcId="{A5C2F3AD-4AF4-48A7-B4A0-062D14C26943}" destId="{C460BD09-CACB-4368-B70B-CDF01B6F5F98}" srcOrd="7" destOrd="0" parTransId="{9879A96B-DD0D-48EF-A37A-B2AAEEE150CF}" sibTransId="{73A40A05-BEEB-4C3A-B1DA-13056C18DBA4}"/>
    <dgm:cxn modelId="{1095D0B6-E067-4991-B875-D93083BD662C}" type="presOf" srcId="{5B222228-7EDB-484F-A737-A5969FB09094}" destId="{9745CC48-66FE-4F7C-AD98-43D2F6C54930}" srcOrd="0" destOrd="0" presId="urn:microsoft.com/office/officeart/2005/8/layout/radial3"/>
    <dgm:cxn modelId="{71B798BC-0795-48AF-A003-FE7446398D99}" srcId="{A5C2F3AD-4AF4-48A7-B4A0-062D14C26943}" destId="{CE442DF7-9652-4E4C-98F4-42285DB40BBC}" srcOrd="4" destOrd="0" parTransId="{83DC7FD0-432D-4010-B08E-B44D61CDF1FA}" sibTransId="{2967273D-8F29-446A-87E7-D1CEE9326AE0}"/>
    <dgm:cxn modelId="{912612CF-FC88-44A5-9DA4-515F135CDA0D}" srcId="{A5C2F3AD-4AF4-48A7-B4A0-062D14C26943}" destId="{4357FADA-3D1D-40AA-B460-86C84AD607C1}" srcOrd="10" destOrd="0" parTransId="{F4C0B576-0488-43A1-A05E-A535703D93BB}" sibTransId="{36432FDF-6085-4266-B5E0-8DD24EE4756C}"/>
    <dgm:cxn modelId="{5F7D2AD4-A979-4036-81E6-72F67E5E2EE0}" type="presOf" srcId="{CE442DF7-9652-4E4C-98F4-42285DB40BBC}" destId="{3E6C9DFC-22C0-4670-AE29-C4BCA1210843}" srcOrd="0" destOrd="0" presId="urn:microsoft.com/office/officeart/2005/8/layout/radial3"/>
    <dgm:cxn modelId="{FECB33D8-9E81-4AEF-8335-861B36BEAC84}" srcId="{A5C2F3AD-4AF4-48A7-B4A0-062D14C26943}" destId="{116A4DD7-5DCC-41FA-AD26-034CB2544076}" srcOrd="0" destOrd="0" parTransId="{FDB8869D-887A-4629-AED7-BDD33E458899}" sibTransId="{DB1C8859-CB5A-4A8B-8C33-A28D3321B1FF}"/>
    <dgm:cxn modelId="{F6A8CADC-A10E-409B-92E8-66D8236043CF}" srcId="{A5C2F3AD-4AF4-48A7-B4A0-062D14C26943}" destId="{9ECDD0AA-4890-485C-A3EF-5FD2F4EEC33D}" srcOrd="8" destOrd="0" parTransId="{5F35520A-3DB7-4515-9203-37C628068CDC}" sibTransId="{93DC84DA-73EE-4E7A-9C1B-B5C5B83463FE}"/>
    <dgm:cxn modelId="{6B3B8CE9-2F4E-4CFE-B16D-EECC4DE9D034}" type="presOf" srcId="{4357FADA-3D1D-40AA-B460-86C84AD607C1}" destId="{50E36635-1BC4-4754-A131-6E978AF9FE3A}" srcOrd="0" destOrd="0" presId="urn:microsoft.com/office/officeart/2005/8/layout/radial3"/>
    <dgm:cxn modelId="{180934EC-1380-4529-BFEC-219749974369}" srcId="{A5C2F3AD-4AF4-48A7-B4A0-062D14C26943}" destId="{5B222228-7EDB-484F-A737-A5969FB09094}" srcOrd="2" destOrd="0" parTransId="{40A83455-1342-4568-BC8B-ED1F8141F00F}" sibTransId="{83F9214C-F34A-4E95-84DA-40722D8BF82A}"/>
    <dgm:cxn modelId="{F0E03AEF-13B1-4106-B962-3340D24A6E0F}" type="presOf" srcId="{116A4DD7-5DCC-41FA-AD26-034CB2544076}" destId="{46666C8B-DDF7-416B-A6B0-CC64F4BBB19C}" srcOrd="0" destOrd="0" presId="urn:microsoft.com/office/officeart/2005/8/layout/radial3"/>
    <dgm:cxn modelId="{62257CF5-26AE-46FB-8813-1CC283A51840}" srcId="{A5C2F3AD-4AF4-48A7-B4A0-062D14C26943}" destId="{BB8469CE-C81E-4555-B59D-ECF94C267774}" srcOrd="1" destOrd="0" parTransId="{9BE7F9AC-295B-4F8D-A080-F71582B6051C}" sibTransId="{A52B99B2-C9DB-45F0-8026-DD56875E7BC2}"/>
    <dgm:cxn modelId="{89281EF7-4FF7-4357-BF19-C6FD3B097A37}" type="presOf" srcId="{9ECDD0AA-4890-485C-A3EF-5FD2F4EEC33D}" destId="{1719F58E-5A87-4A85-9211-3260B109E567}" srcOrd="0" destOrd="0" presId="urn:microsoft.com/office/officeart/2005/8/layout/radial3"/>
    <dgm:cxn modelId="{9032C4AF-CC64-4D34-A2DF-70B038669DFA}" type="presParOf" srcId="{50F5FA13-698E-41C5-8942-AD8FF245BC80}" destId="{134D6F5D-3964-4ECC-94EB-D3923EAF797D}" srcOrd="0" destOrd="0" presId="urn:microsoft.com/office/officeart/2005/8/layout/radial3"/>
    <dgm:cxn modelId="{DB8C97CB-8C73-4AEF-865C-DF3E43C771D7}" type="presParOf" srcId="{134D6F5D-3964-4ECC-94EB-D3923EAF797D}" destId="{E2556F2F-D747-43AF-A5E2-66FB0A1CDB87}" srcOrd="0" destOrd="0" presId="urn:microsoft.com/office/officeart/2005/8/layout/radial3"/>
    <dgm:cxn modelId="{DBB5DA89-D9F6-4B4D-9DC5-5585352861B6}" type="presParOf" srcId="{134D6F5D-3964-4ECC-94EB-D3923EAF797D}" destId="{46666C8B-DDF7-416B-A6B0-CC64F4BBB19C}" srcOrd="1" destOrd="0" presId="urn:microsoft.com/office/officeart/2005/8/layout/radial3"/>
    <dgm:cxn modelId="{2C218B9F-5A95-4B3F-B632-42B03595EDBA}" type="presParOf" srcId="{134D6F5D-3964-4ECC-94EB-D3923EAF797D}" destId="{4DB574E8-3F92-47F0-8E7E-EE4B8350E10B}" srcOrd="2" destOrd="0" presId="urn:microsoft.com/office/officeart/2005/8/layout/radial3"/>
    <dgm:cxn modelId="{4396F7BC-0F00-40DD-B397-167BC95CF289}" type="presParOf" srcId="{134D6F5D-3964-4ECC-94EB-D3923EAF797D}" destId="{9745CC48-66FE-4F7C-AD98-43D2F6C54930}" srcOrd="3" destOrd="0" presId="urn:microsoft.com/office/officeart/2005/8/layout/radial3"/>
    <dgm:cxn modelId="{3EB162C7-2C88-4A94-8955-337AE494CE62}" type="presParOf" srcId="{134D6F5D-3964-4ECC-94EB-D3923EAF797D}" destId="{B10808AF-0E4A-4E9D-B2D5-2375F24A60BA}" srcOrd="4" destOrd="0" presId="urn:microsoft.com/office/officeart/2005/8/layout/radial3"/>
    <dgm:cxn modelId="{3EB80E79-614B-4404-8F71-27D9FD91A478}" type="presParOf" srcId="{134D6F5D-3964-4ECC-94EB-D3923EAF797D}" destId="{3E6C9DFC-22C0-4670-AE29-C4BCA1210843}" srcOrd="5" destOrd="0" presId="urn:microsoft.com/office/officeart/2005/8/layout/radial3"/>
    <dgm:cxn modelId="{A7C9209C-E77A-435D-9905-C183DDFE2330}" type="presParOf" srcId="{134D6F5D-3964-4ECC-94EB-D3923EAF797D}" destId="{96E69D2C-C936-433C-B07E-02BF53CCD7EA}" srcOrd="6" destOrd="0" presId="urn:microsoft.com/office/officeart/2005/8/layout/radial3"/>
    <dgm:cxn modelId="{C2975E8B-93A4-4A8B-82CF-C178AE0CDE1B}" type="presParOf" srcId="{134D6F5D-3964-4ECC-94EB-D3923EAF797D}" destId="{795800FF-D44E-481D-8F51-81E2013BF799}" srcOrd="7" destOrd="0" presId="urn:microsoft.com/office/officeart/2005/8/layout/radial3"/>
    <dgm:cxn modelId="{B15820EC-C47F-4B4F-AFD5-60F878643924}" type="presParOf" srcId="{134D6F5D-3964-4ECC-94EB-D3923EAF797D}" destId="{2F410EFB-FEBC-4B9C-8451-8B8F05D5B9A1}" srcOrd="8" destOrd="0" presId="urn:microsoft.com/office/officeart/2005/8/layout/radial3"/>
    <dgm:cxn modelId="{0FBCD0BA-C4C6-4172-9F4A-0A8000913982}" type="presParOf" srcId="{134D6F5D-3964-4ECC-94EB-D3923EAF797D}" destId="{1719F58E-5A87-4A85-9211-3260B109E567}" srcOrd="9" destOrd="0" presId="urn:microsoft.com/office/officeart/2005/8/layout/radial3"/>
    <dgm:cxn modelId="{40FE11F4-B8B9-4B7D-BC4A-C0A4F07FEAE4}" type="presParOf" srcId="{134D6F5D-3964-4ECC-94EB-D3923EAF797D}" destId="{9360B1AD-AC7A-4684-8032-CF3F42F298CE}" srcOrd="10" destOrd="0" presId="urn:microsoft.com/office/officeart/2005/8/layout/radial3"/>
    <dgm:cxn modelId="{EAE4E989-B6F2-4633-A2E2-7D57552CC059}" type="presParOf" srcId="{134D6F5D-3964-4ECC-94EB-D3923EAF797D}" destId="{50E36635-1BC4-4754-A131-6E978AF9FE3A}" srcOrd="1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53F78-AC9F-442B-9B29-1F70D020F355}">
      <dsp:nvSpPr>
        <dsp:cNvPr id="0" name=""/>
        <dsp:cNvSpPr/>
      </dsp:nvSpPr>
      <dsp:spPr>
        <a:xfrm>
          <a:off x="1729878" y="587780"/>
          <a:ext cx="4904927" cy="4904927"/>
        </a:xfrm>
        <a:prstGeom prst="blockArc">
          <a:avLst>
            <a:gd name="adj1" fmla="val 13114275"/>
            <a:gd name="adj2" fmla="val 16207511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375112"/>
                <a:satOff val="-6927"/>
                <a:lumOff val="32127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375112"/>
                <a:satOff val="-6927"/>
                <a:lumOff val="32127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375112"/>
                <a:satOff val="-6927"/>
                <a:lumOff val="3212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C0DAB2D-F263-443C-9635-716642F129E1}">
      <dsp:nvSpPr>
        <dsp:cNvPr id="0" name=""/>
        <dsp:cNvSpPr/>
      </dsp:nvSpPr>
      <dsp:spPr>
        <a:xfrm>
          <a:off x="1729874" y="587785"/>
          <a:ext cx="4904927" cy="4904927"/>
        </a:xfrm>
        <a:prstGeom prst="blockArc">
          <a:avLst>
            <a:gd name="adj1" fmla="val 10028571"/>
            <a:gd name="adj2" fmla="val 13114286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312593"/>
                <a:satOff val="-5773"/>
                <a:lumOff val="26772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312593"/>
                <a:satOff val="-5773"/>
                <a:lumOff val="26772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312593"/>
                <a:satOff val="-5773"/>
                <a:lumOff val="2677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871805-C053-4254-8E70-1C911D1E7C95}">
      <dsp:nvSpPr>
        <dsp:cNvPr id="0" name=""/>
        <dsp:cNvSpPr/>
      </dsp:nvSpPr>
      <dsp:spPr>
        <a:xfrm>
          <a:off x="1729874" y="587785"/>
          <a:ext cx="4904927" cy="4904927"/>
        </a:xfrm>
        <a:prstGeom prst="blockArc">
          <a:avLst>
            <a:gd name="adj1" fmla="val 6942857"/>
            <a:gd name="adj2" fmla="val 10028571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250074"/>
                <a:satOff val="-4618"/>
                <a:lumOff val="21418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250074"/>
                <a:satOff val="-4618"/>
                <a:lumOff val="21418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250074"/>
                <a:satOff val="-4618"/>
                <a:lumOff val="214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7B3269-9C17-44D7-BBA3-821A78247742}">
      <dsp:nvSpPr>
        <dsp:cNvPr id="0" name=""/>
        <dsp:cNvSpPr/>
      </dsp:nvSpPr>
      <dsp:spPr>
        <a:xfrm>
          <a:off x="1664027" y="557291"/>
          <a:ext cx="4904927" cy="4904927"/>
        </a:xfrm>
        <a:prstGeom prst="blockArc">
          <a:avLst>
            <a:gd name="adj1" fmla="val 3740776"/>
            <a:gd name="adj2" fmla="val 6839109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187556"/>
                <a:satOff val="-3464"/>
                <a:lumOff val="16063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87556"/>
                <a:satOff val="-3464"/>
                <a:lumOff val="16063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87556"/>
                <a:satOff val="-3464"/>
                <a:lumOff val="160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B560A7-BADC-4BC0-8FAA-EA98A804688D}">
      <dsp:nvSpPr>
        <dsp:cNvPr id="0" name=""/>
        <dsp:cNvSpPr/>
      </dsp:nvSpPr>
      <dsp:spPr>
        <a:xfrm>
          <a:off x="1747532" y="515581"/>
          <a:ext cx="4904927" cy="4904927"/>
        </a:xfrm>
        <a:prstGeom prst="blockArc">
          <a:avLst>
            <a:gd name="adj1" fmla="val 877704"/>
            <a:gd name="adj2" fmla="val 3874233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125037"/>
                <a:satOff val="-2309"/>
                <a:lumOff val="10709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25037"/>
                <a:satOff val="-2309"/>
                <a:lumOff val="10709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25037"/>
                <a:satOff val="-2309"/>
                <a:lumOff val="107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AF7400-2E38-4E21-8C2C-0EFC1980258C}">
      <dsp:nvSpPr>
        <dsp:cNvPr id="0" name=""/>
        <dsp:cNvSpPr/>
      </dsp:nvSpPr>
      <dsp:spPr>
        <a:xfrm>
          <a:off x="1729874" y="587785"/>
          <a:ext cx="4904927" cy="4904927"/>
        </a:xfrm>
        <a:prstGeom prst="blockArc">
          <a:avLst>
            <a:gd name="adj1" fmla="val 19285714"/>
            <a:gd name="adj2" fmla="val 771429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62519"/>
                <a:satOff val="-1155"/>
                <a:lumOff val="5354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62519"/>
                <a:satOff val="-1155"/>
                <a:lumOff val="5354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62519"/>
                <a:satOff val="-1155"/>
                <a:lumOff val="53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035AFB-5E81-4FDA-BCF5-4BDFC0A19AD7}">
      <dsp:nvSpPr>
        <dsp:cNvPr id="0" name=""/>
        <dsp:cNvSpPr/>
      </dsp:nvSpPr>
      <dsp:spPr>
        <a:xfrm>
          <a:off x="1729869" y="587780"/>
          <a:ext cx="4904927" cy="4904927"/>
        </a:xfrm>
        <a:prstGeom prst="blockArc">
          <a:avLst>
            <a:gd name="adj1" fmla="val 16207524"/>
            <a:gd name="adj2" fmla="val 19285725"/>
            <a:gd name="adj3" fmla="val 3906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F56CF54-83CF-49CF-8C71-5DA70AF59515}">
      <dsp:nvSpPr>
        <dsp:cNvPr id="0" name=""/>
        <dsp:cNvSpPr/>
      </dsp:nvSpPr>
      <dsp:spPr>
        <a:xfrm>
          <a:off x="3240348" y="2160250"/>
          <a:ext cx="1900617" cy="1900617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Використовую в роботі сучасні інноваційні методи і форми навчання</a:t>
          </a:r>
        </a:p>
      </dsp:txBody>
      <dsp:txXfrm>
        <a:off x="3518687" y="2438589"/>
        <a:ext cx="1343939" cy="1343939"/>
      </dsp:txXfrm>
    </dsp:sp>
    <dsp:sp modelId="{079EFEB5-E0A8-4163-9961-EA71B2776D88}">
      <dsp:nvSpPr>
        <dsp:cNvPr id="0" name=""/>
        <dsp:cNvSpPr/>
      </dsp:nvSpPr>
      <dsp:spPr>
        <a:xfrm>
          <a:off x="3384374" y="-121208"/>
          <a:ext cx="1606443" cy="151377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розвивального навчання</a:t>
          </a:r>
        </a:p>
      </dsp:txBody>
      <dsp:txXfrm>
        <a:off x="3619632" y="100480"/>
        <a:ext cx="1135927" cy="1070403"/>
      </dsp:txXfrm>
    </dsp:sp>
    <dsp:sp modelId="{741F013C-5135-4A07-B169-E658B70389EC}">
      <dsp:nvSpPr>
        <dsp:cNvPr id="0" name=""/>
        <dsp:cNvSpPr/>
      </dsp:nvSpPr>
      <dsp:spPr>
        <a:xfrm>
          <a:off x="5139829" y="648072"/>
          <a:ext cx="1844950" cy="1785905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Індивідуальне </a:t>
          </a:r>
          <a:r>
            <a:rPr lang="uk-UA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диферен-</a:t>
          </a: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ційоване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</a:p>
      </dsp:txBody>
      <dsp:txXfrm>
        <a:off x="5410016" y="909612"/>
        <a:ext cx="1304576" cy="1262825"/>
      </dsp:txXfrm>
    </dsp:sp>
    <dsp:sp modelId="{4D66B234-AAB7-4BB3-9564-7143E556C946}">
      <dsp:nvSpPr>
        <dsp:cNvPr id="0" name=""/>
        <dsp:cNvSpPr/>
      </dsp:nvSpPr>
      <dsp:spPr>
        <a:xfrm>
          <a:off x="5695124" y="2759116"/>
          <a:ext cx="1662987" cy="163240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розвитку критичного мислення</a:t>
          </a:r>
        </a:p>
      </dsp:txBody>
      <dsp:txXfrm>
        <a:off x="5938663" y="2998175"/>
        <a:ext cx="1175909" cy="1154282"/>
      </dsp:txXfrm>
    </dsp:sp>
    <dsp:sp modelId="{650B5B57-B5CA-47C8-AD2B-BABA6A8827DC}">
      <dsp:nvSpPr>
        <dsp:cNvPr id="0" name=""/>
        <dsp:cNvSpPr/>
      </dsp:nvSpPr>
      <dsp:spPr>
        <a:xfrm>
          <a:off x="4392481" y="4320472"/>
          <a:ext cx="1680069" cy="163834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проектної діяльності</a:t>
          </a:r>
        </a:p>
      </dsp:txBody>
      <dsp:txXfrm>
        <a:off x="4638521" y="4560402"/>
        <a:ext cx="1187989" cy="1158487"/>
      </dsp:txXfrm>
    </dsp:sp>
    <dsp:sp modelId="{F7D0249D-A7D5-4DFD-8A52-5181F4C5B8E8}">
      <dsp:nvSpPr>
        <dsp:cNvPr id="0" name=""/>
        <dsp:cNvSpPr/>
      </dsp:nvSpPr>
      <dsp:spPr>
        <a:xfrm>
          <a:off x="2300623" y="4392485"/>
          <a:ext cx="1676823" cy="162840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 методи</a:t>
          </a:r>
        </a:p>
      </dsp:txBody>
      <dsp:txXfrm>
        <a:off x="2546188" y="4630960"/>
        <a:ext cx="1185693" cy="1151459"/>
      </dsp:txXfrm>
    </dsp:sp>
    <dsp:sp modelId="{A34880B4-F67F-4890-B73B-442A31C0B9FD}">
      <dsp:nvSpPr>
        <dsp:cNvPr id="0" name=""/>
        <dsp:cNvSpPr/>
      </dsp:nvSpPr>
      <dsp:spPr>
        <a:xfrm>
          <a:off x="994816" y="2736305"/>
          <a:ext cx="1686482" cy="167802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Проблемно-пошукові методи</a:t>
          </a:r>
        </a:p>
      </dsp:txBody>
      <dsp:txXfrm>
        <a:off x="1241796" y="2982045"/>
        <a:ext cx="1192522" cy="1186540"/>
      </dsp:txXfrm>
    </dsp:sp>
    <dsp:sp modelId="{95174666-E535-4B6A-B00A-99A85F080183}">
      <dsp:nvSpPr>
        <dsp:cNvPr id="0" name=""/>
        <dsp:cNvSpPr/>
      </dsp:nvSpPr>
      <dsp:spPr>
        <a:xfrm>
          <a:off x="1436385" y="720082"/>
          <a:ext cx="1731969" cy="1641886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 організації ігрової діяльності</a:t>
          </a:r>
        </a:p>
      </dsp:txBody>
      <dsp:txXfrm>
        <a:off x="1690026" y="960531"/>
        <a:ext cx="1224687" cy="1160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56F2F-D747-43AF-A5E2-66FB0A1CDB87}">
      <dsp:nvSpPr>
        <dsp:cNvPr id="0" name=""/>
        <dsp:cNvSpPr/>
      </dsp:nvSpPr>
      <dsp:spPr>
        <a:xfrm>
          <a:off x="2518451" y="1483968"/>
          <a:ext cx="3172008" cy="3172008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Творчі вправи і завдання, які використовую на </a:t>
          </a:r>
          <a:r>
            <a:rPr lang="uk-UA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уроках</a:t>
          </a:r>
          <a:endParaRPr lang="uk-UA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2981" y="1948498"/>
        <a:ext cx="2242948" cy="2242948"/>
      </dsp:txXfrm>
    </dsp:sp>
    <dsp:sp modelId="{46666C8B-DDF7-416B-A6B0-CC64F4BBB19C}">
      <dsp:nvSpPr>
        <dsp:cNvPr id="0" name=""/>
        <dsp:cNvSpPr/>
      </dsp:nvSpPr>
      <dsp:spPr>
        <a:xfrm>
          <a:off x="3311453" y="23667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5"/>
            <a:satOff val="99"/>
            <a:lumOff val="459"/>
            <a:alphaOff val="272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Асоціативний кущ</a:t>
          </a:r>
        </a:p>
      </dsp:txBody>
      <dsp:txXfrm>
        <a:off x="3543718" y="255932"/>
        <a:ext cx="1121474" cy="1121474"/>
      </dsp:txXfrm>
    </dsp:sp>
    <dsp:sp modelId="{4DB574E8-3F92-47F0-8E7E-EE4B8350E10B}">
      <dsp:nvSpPr>
        <dsp:cNvPr id="0" name=""/>
        <dsp:cNvSpPr/>
      </dsp:nvSpPr>
      <dsp:spPr>
        <a:xfrm>
          <a:off x="4529681" y="381371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10"/>
            <a:satOff val="197"/>
            <a:lumOff val="918"/>
            <a:alphaOff val="5455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Порушена послідовність</a:t>
          </a:r>
        </a:p>
      </dsp:txBody>
      <dsp:txXfrm>
        <a:off x="4761946" y="613636"/>
        <a:ext cx="1121474" cy="1121474"/>
      </dsp:txXfrm>
    </dsp:sp>
    <dsp:sp modelId="{9745CC48-66FE-4F7C-AD98-43D2F6C54930}">
      <dsp:nvSpPr>
        <dsp:cNvPr id="0" name=""/>
        <dsp:cNvSpPr/>
      </dsp:nvSpPr>
      <dsp:spPr>
        <a:xfrm>
          <a:off x="5361130" y="1340915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15"/>
            <a:satOff val="296"/>
            <a:lumOff val="1377"/>
            <a:alphaOff val="8182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Вільне письмо</a:t>
          </a:r>
        </a:p>
      </dsp:txBody>
      <dsp:txXfrm>
        <a:off x="5593395" y="1573180"/>
        <a:ext cx="1121474" cy="1121474"/>
      </dsp:txXfrm>
    </dsp:sp>
    <dsp:sp modelId="{B10808AF-0E4A-4E9D-B2D5-2375F24A60BA}">
      <dsp:nvSpPr>
        <dsp:cNvPr id="0" name=""/>
        <dsp:cNvSpPr/>
      </dsp:nvSpPr>
      <dsp:spPr>
        <a:xfrm>
          <a:off x="5541821" y="2597649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21"/>
            <a:satOff val="395"/>
            <a:lumOff val="1836"/>
            <a:alphaOff val="1090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Хибно чи істинно</a:t>
          </a:r>
        </a:p>
      </dsp:txBody>
      <dsp:txXfrm>
        <a:off x="5774086" y="2829914"/>
        <a:ext cx="1121474" cy="1121474"/>
      </dsp:txXfrm>
    </dsp:sp>
    <dsp:sp modelId="{3E6C9DFC-22C0-4670-AE29-C4BCA1210843}">
      <dsp:nvSpPr>
        <dsp:cNvPr id="0" name=""/>
        <dsp:cNvSpPr/>
      </dsp:nvSpPr>
      <dsp:spPr>
        <a:xfrm>
          <a:off x="5014386" y="3752571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26"/>
            <a:satOff val="494"/>
            <a:lumOff val="2295"/>
            <a:alphaOff val="1363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Переплутанка</a:t>
          </a:r>
          <a:endParaRPr lang="uk-UA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6651" y="3984836"/>
        <a:ext cx="1121474" cy="1121474"/>
      </dsp:txXfrm>
    </dsp:sp>
    <dsp:sp modelId="{96E69D2C-C936-433C-B07E-02BF53CCD7EA}">
      <dsp:nvSpPr>
        <dsp:cNvPr id="0" name=""/>
        <dsp:cNvSpPr/>
      </dsp:nvSpPr>
      <dsp:spPr>
        <a:xfrm>
          <a:off x="3946282" y="4439000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31"/>
            <a:satOff val="592"/>
            <a:lumOff val="2755"/>
            <a:alphaOff val="1636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Оціни себе</a:t>
          </a:r>
        </a:p>
      </dsp:txBody>
      <dsp:txXfrm>
        <a:off x="4178547" y="4671265"/>
        <a:ext cx="1121474" cy="1121474"/>
      </dsp:txXfrm>
    </dsp:sp>
    <dsp:sp modelId="{795800FF-D44E-481D-8F51-81E2013BF799}">
      <dsp:nvSpPr>
        <dsp:cNvPr id="0" name=""/>
        <dsp:cNvSpPr/>
      </dsp:nvSpPr>
      <dsp:spPr>
        <a:xfrm>
          <a:off x="2664290" y="4462667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36"/>
            <a:satOff val="691"/>
            <a:lumOff val="3214"/>
            <a:alphaOff val="1909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Доведи-переконай</a:t>
          </a:r>
        </a:p>
      </dsp:txBody>
      <dsp:txXfrm>
        <a:off x="2896555" y="4694932"/>
        <a:ext cx="1121474" cy="1121474"/>
      </dsp:txXfrm>
    </dsp:sp>
    <dsp:sp modelId="{2F410EFB-FEBC-4B9C-8451-8B8F05D5B9A1}">
      <dsp:nvSpPr>
        <dsp:cNvPr id="0" name=""/>
        <dsp:cNvSpPr/>
      </dsp:nvSpPr>
      <dsp:spPr>
        <a:xfrm>
          <a:off x="1608520" y="3752571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41"/>
            <a:satOff val="790"/>
            <a:lumOff val="3673"/>
            <a:alphaOff val="2181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Помилка</a:t>
          </a:r>
        </a:p>
      </dsp:txBody>
      <dsp:txXfrm>
        <a:off x="1840785" y="3984836"/>
        <a:ext cx="1121474" cy="1121474"/>
      </dsp:txXfrm>
    </dsp:sp>
    <dsp:sp modelId="{1719F58E-5A87-4A85-9211-3260B109E567}">
      <dsp:nvSpPr>
        <dsp:cNvPr id="0" name=""/>
        <dsp:cNvSpPr/>
      </dsp:nvSpPr>
      <dsp:spPr>
        <a:xfrm>
          <a:off x="1081085" y="2597649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46"/>
            <a:satOff val="889"/>
            <a:lumOff val="4132"/>
            <a:alphaOff val="24545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Незакінчене речення</a:t>
          </a:r>
        </a:p>
      </dsp:txBody>
      <dsp:txXfrm>
        <a:off x="1313350" y="2829914"/>
        <a:ext cx="1121474" cy="1121474"/>
      </dsp:txXfrm>
    </dsp:sp>
    <dsp:sp modelId="{9360B1AD-AC7A-4684-8032-CF3F42F298CE}">
      <dsp:nvSpPr>
        <dsp:cNvPr id="0" name=""/>
        <dsp:cNvSpPr/>
      </dsp:nvSpPr>
      <dsp:spPr>
        <a:xfrm>
          <a:off x="1261776" y="1340915"/>
          <a:ext cx="1586004" cy="1586004"/>
        </a:xfrm>
        <a:prstGeom prst="ellipse">
          <a:avLst/>
        </a:prstGeom>
        <a:solidFill>
          <a:schemeClr val="accent4">
            <a:shade val="80000"/>
            <a:alpha val="50000"/>
            <a:hueOff val="-52"/>
            <a:satOff val="987"/>
            <a:lumOff val="4591"/>
            <a:alphaOff val="2727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Передбачення</a:t>
          </a:r>
        </a:p>
      </dsp:txBody>
      <dsp:txXfrm>
        <a:off x="1494041" y="1573180"/>
        <a:ext cx="1121474" cy="1121474"/>
      </dsp:txXfrm>
    </dsp:sp>
    <dsp:sp modelId="{50E36635-1BC4-4754-A131-6E978AF9FE3A}">
      <dsp:nvSpPr>
        <dsp:cNvPr id="0" name=""/>
        <dsp:cNvSpPr/>
      </dsp:nvSpPr>
      <dsp:spPr>
        <a:xfrm>
          <a:off x="2016225" y="360039"/>
          <a:ext cx="1740005" cy="1628667"/>
        </a:xfrm>
        <a:prstGeom prst="ellipse">
          <a:avLst/>
        </a:prstGeom>
        <a:solidFill>
          <a:schemeClr val="accent4">
            <a:shade val="80000"/>
            <a:alpha val="50000"/>
            <a:hueOff val="-57"/>
            <a:satOff val="1086"/>
            <a:lumOff val="5050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Класифікаційний огляд</a:t>
          </a:r>
        </a:p>
      </dsp:txBody>
      <dsp:txXfrm>
        <a:off x="2271043" y="598552"/>
        <a:ext cx="1230369" cy="1151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957B3-AD9A-4240-836C-6394AED4D20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E3C18-6D19-44E8-B4DD-0FD9E3FE3D2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48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3C18-6D19-44E8-B4DD-0FD9E3FE3D28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90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3C18-6D19-44E8-B4DD-0FD9E3FE3D28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8889116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26957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8127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186692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688846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0072987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334732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98145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332699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6903332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50400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80ECE-E9FF-47C8-A45C-E51B492C5F6B}" type="datetimeFigureOut">
              <a:rPr lang="uk-UA" smtClean="0"/>
              <a:pPr/>
              <a:t>19.02.2024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F2CB1-C1D7-4AEF-9F7D-F7E87907ED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942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476672"/>
            <a:ext cx="5688632" cy="3168352"/>
          </a:xfrm>
        </p:spPr>
        <p:txBody>
          <a:bodyPr/>
          <a:lstStyle/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вчителя початкових класів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35696" y="3212976"/>
            <a:ext cx="6400800" cy="1752600"/>
          </a:xfrm>
        </p:spPr>
        <p:txBody>
          <a:bodyPr>
            <a:normAutofit/>
          </a:bodyPr>
          <a:lstStyle/>
          <a:p>
            <a:r>
              <a:rPr lang="uk-UA" sz="5400" b="1" u="sng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Сарнавської</a:t>
            </a:r>
            <a:r>
              <a:rPr lang="uk-UA" sz="5400" b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Лариси Леонідівни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9952" y="55892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 2024</a:t>
            </a:r>
          </a:p>
        </p:txBody>
      </p:sp>
    </p:spTree>
    <p:extLst>
      <p:ext uri="{BB962C8B-B14F-4D97-AF65-F5344CB8AC3E}">
        <p14:creationId xmlns:p14="http://schemas.microsoft.com/office/powerpoint/2010/main" val="1267198436"/>
      </p:ext>
    </p:extLst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74750"/>
            <a:ext cx="316835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 форми уроків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6" y="3637477"/>
            <a:ext cx="2484276" cy="165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293661"/>
            <a:ext cx="194421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Традиційний урок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125">
            <a:off x="435388" y="374750"/>
            <a:ext cx="2000613" cy="2667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421711">
            <a:off x="435388" y="3036117"/>
            <a:ext cx="194421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Урок-гра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675">
            <a:off x="6853046" y="374750"/>
            <a:ext cx="1996025" cy="2661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80697">
            <a:off x="6890067" y="3003851"/>
            <a:ext cx="194421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Урок-казка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40" y="1549424"/>
            <a:ext cx="1850504" cy="2467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7884" y="4005064"/>
            <a:ext cx="194421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на природі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/>
          <a:stretch/>
        </p:blipFill>
        <p:spPr>
          <a:xfrm>
            <a:off x="6372199" y="3583718"/>
            <a:ext cx="2476931" cy="1666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190" y="6327592"/>
            <a:ext cx="23796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Урок-захист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199" y="5250575"/>
            <a:ext cx="246208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Урок-усний журнал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90" y="4542889"/>
            <a:ext cx="2379604" cy="17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5048"/>
      </p:ext>
    </p:extLst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70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Призери та переможці конкурсу знавців української мови ім.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П.Яцика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355">
            <a:off x="457200" y="1600200"/>
            <a:ext cx="4762872" cy="37774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857"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578157738"/>
      </p:ext>
    </p:extLst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нських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конкурсах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Природничий конкурс     </a:t>
            </a:r>
            <a:r>
              <a:rPr lang="uk-UA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«Колосок»</a:t>
            </a:r>
            <a:endParaRPr lang="ru-RU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1" y="2174875"/>
            <a:ext cx="3237045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53727"/>
          </a:xfrm>
        </p:spPr>
        <p:txBody>
          <a:bodyPr>
            <a:normAutofit fontScale="92500"/>
          </a:bodyPr>
          <a:lstStyle/>
          <a:p>
            <a:r>
              <a:rPr lang="uk-UA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Мовний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конкурс </a:t>
            </a:r>
            <a:r>
              <a:rPr lang="uk-UA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«Соняшник»</a:t>
            </a:r>
            <a:endParaRPr lang="ru-RU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64388"/>
            <a:ext cx="4041775" cy="3172262"/>
          </a:xfrm>
        </p:spPr>
      </p:pic>
    </p:spTree>
    <p:extLst>
      <p:ext uri="{BB962C8B-B14F-4D97-AF65-F5344CB8AC3E}">
        <p14:creationId xmlns:p14="http://schemas.microsoft.com/office/powerpoint/2010/main" val="2300173457"/>
      </p:ext>
    </p:extLst>
  </p:cSld>
  <p:clrMapOvr>
    <a:masterClrMapping/>
  </p:clrMapOvr>
  <p:transition spd="med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772816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проектно-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Горизонтальний сувій 3"/>
          <p:cNvSpPr/>
          <p:nvPr/>
        </p:nvSpPr>
        <p:spPr>
          <a:xfrm>
            <a:off x="3491880" y="-99392"/>
            <a:ext cx="5400600" cy="172819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  тема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984">
            <a:off x="3987172" y="2082084"/>
            <a:ext cx="486003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3180"/>
      </p:ext>
    </p:extLst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97452">
            <a:off x="602825" y="3316086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Букваря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8414" y="188640"/>
            <a:ext cx="388181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Вчитель-Вихователь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648" y="71186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без виховання – меч в руках божевільного (В. Сухомлинський)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134">
            <a:off x="450076" y="1628800"/>
            <a:ext cx="2249715" cy="1687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91" y="1628800"/>
            <a:ext cx="2249714" cy="1687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1140" y="3316086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8 Березня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23">
            <a:off x="6012159" y="1624121"/>
            <a:ext cx="2327129" cy="1691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638064">
            <a:off x="6203615" y="3316085"/>
            <a:ext cx="1944216" cy="4924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«Моя Україна»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49080"/>
            <a:ext cx="2195736" cy="1335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9448" y="5484087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Миколая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32" y="4149080"/>
            <a:ext cx="2002511" cy="13350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771" y="5484087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Новорічне свято</a:t>
            </a:r>
          </a:p>
        </p:txBody>
      </p:sp>
    </p:spTree>
    <p:extLst>
      <p:ext uri="{BB962C8B-B14F-4D97-AF65-F5344CB8AC3E}">
        <p14:creationId xmlns:p14="http://schemas.microsoft.com/office/powerpoint/2010/main" val="376982592"/>
      </p:ext>
    </p:extLst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502428"/>
            <a:ext cx="396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Вчитель-Вихователь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76" y="3993192"/>
            <a:ext cx="2159732" cy="1439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269" y="2953037"/>
            <a:ext cx="1944216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на фабрику ялинкових прикрас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93192"/>
            <a:ext cx="1904384" cy="1428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904" y="3140968"/>
            <a:ext cx="1944216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музею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Лютізький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плацдарм»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63" y="3993192"/>
            <a:ext cx="1951764" cy="1463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5762" y="2876143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на фабрику «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ROSHEN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4" y="3993192"/>
            <a:ext cx="1803016" cy="144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18" y="1313642"/>
            <a:ext cx="2657811" cy="15741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78" y="1116646"/>
            <a:ext cx="1398667" cy="20980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9172"/>
            <a:ext cx="3019714" cy="1723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14" y="5421480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музею авіації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5904" y="5421480"/>
            <a:ext cx="1944216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будинку-музею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Т.Шевченка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9299" y="5457427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на страусову ферму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2934" y="5426195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бананової оранжереї.</a:t>
            </a:r>
          </a:p>
        </p:txBody>
      </p:sp>
    </p:spTree>
    <p:extLst>
      <p:ext uri="{BB962C8B-B14F-4D97-AF65-F5344CB8AC3E}">
        <p14:creationId xmlns:p14="http://schemas.microsoft.com/office/powerpoint/2010/main" val="2325036938"/>
      </p:ext>
    </p:extLst>
  </p:cSld>
  <p:clrMapOvr>
    <a:masterClrMapping/>
  </p:clrMapOvr>
  <p:transition spd="med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27150"/>
            <a:ext cx="396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4195824"/>
            <a:ext cx="2736304" cy="2052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57" flipH="1">
            <a:off x="6876256" y="1050369"/>
            <a:ext cx="1800200" cy="2400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287" flipH="1">
            <a:off x="509139" y="1050370"/>
            <a:ext cx="1800200" cy="2400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870" y="4195824"/>
            <a:ext cx="2460475" cy="1978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3750" y="1261546"/>
            <a:ext cx="2892523" cy="2169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352052">
            <a:off x="437131" y="3431314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яйця-писанки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03" y="3450637"/>
            <a:ext cx="194421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Розпис яйця-писанки</a:t>
            </a:r>
          </a:p>
        </p:txBody>
      </p:sp>
      <p:sp>
        <p:nvSpPr>
          <p:cNvPr id="10" name="TextBox 9"/>
          <p:cNvSpPr txBox="1"/>
          <p:nvPr/>
        </p:nvSpPr>
        <p:spPr>
          <a:xfrm rot="458680">
            <a:off x="6722719" y="3425491"/>
            <a:ext cx="2026109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ляльки-мотанки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6248052"/>
            <a:ext cx="273630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журналу «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Пізнайко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6096" y="6174479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ялинкової іграшки</a:t>
            </a:r>
          </a:p>
        </p:txBody>
      </p:sp>
    </p:spTree>
    <p:extLst>
      <p:ext uri="{BB962C8B-B14F-4D97-AF65-F5344CB8AC3E}">
        <p14:creationId xmlns:p14="http://schemas.microsoft.com/office/powerpoint/2010/main" val="2826874921"/>
      </p:ext>
    </p:extLst>
  </p:cSld>
  <p:clrMapOvr>
    <a:masterClrMapping/>
  </p:clrMapOvr>
  <p:transition spd="med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008" y="332656"/>
            <a:ext cx="410445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Миттєвості нашого життя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6"/>
            <a:ext cx="1750204" cy="1761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21" y="3990687"/>
            <a:ext cx="2386012" cy="1789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25" y="1425332"/>
            <a:ext cx="2718008" cy="152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6" y="4014065"/>
            <a:ext cx="2412000" cy="180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6" y="3994573"/>
            <a:ext cx="2519264" cy="180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318"/>
            <a:ext cx="2687238" cy="152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269" y="2953037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малюнків до 200-річчя Шевченка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8890" y="3174598"/>
            <a:ext cx="1944216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природничий конкурс «Колосок»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6921" y="2962488"/>
            <a:ext cx="194421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на вулиці разом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48" y="5780196"/>
            <a:ext cx="194421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групах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8890" y="5803573"/>
            <a:ext cx="194421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до  річниці визволення Києва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7819" y="5780196"/>
            <a:ext cx="194421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Ласунчика</a:t>
            </a:r>
          </a:p>
        </p:txBody>
      </p:sp>
    </p:spTree>
    <p:extLst>
      <p:ext uri="{BB962C8B-B14F-4D97-AF65-F5344CB8AC3E}">
        <p14:creationId xmlns:p14="http://schemas.microsoft.com/office/powerpoint/2010/main" val="1683813958"/>
      </p:ext>
    </p:extLst>
  </p:cSld>
  <p:clrMapOvr>
    <a:masterClrMapping/>
  </p:clrMapOvr>
  <p:transition spd="med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262" y="437297"/>
            <a:ext cx="396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 роботи</a:t>
            </a:r>
          </a:p>
        </p:txBody>
      </p:sp>
      <p:pic>
        <p:nvPicPr>
          <p:cNvPr id="2051" name="Picture 3" descr="C:\Users\Деркач\Downloads\IMG_20151001_095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3553">
            <a:off x="4929189" y="1265098"/>
            <a:ext cx="3429024" cy="2571769"/>
          </a:xfrm>
          <a:prstGeom prst="rect">
            <a:avLst/>
          </a:prstGeom>
          <a:noFill/>
        </p:spPr>
      </p:pic>
      <p:pic>
        <p:nvPicPr>
          <p:cNvPr id="2052" name="Picture 4" descr="C:\Users\Деркач\Downloads\IMG_20170315_143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926" y="4073337"/>
            <a:ext cx="4033758" cy="2268989"/>
          </a:xfrm>
          <a:prstGeom prst="rect">
            <a:avLst/>
          </a:prstGeom>
          <a:noFill/>
        </p:spPr>
      </p:pic>
      <p:pic>
        <p:nvPicPr>
          <p:cNvPr id="10" name="Picture 2" descr="C:\Users\Деркач\Downloads\IMG_20171025_144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9855">
            <a:off x="500034" y="1214422"/>
            <a:ext cx="3473346" cy="260501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633">
            <a:off x="5578021" y="4073337"/>
            <a:ext cx="2488095" cy="22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5545"/>
      </p:ext>
    </p:extLst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27150"/>
            <a:ext cx="396044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  роботи</a:t>
            </a:r>
          </a:p>
        </p:txBody>
      </p:sp>
      <p:pic>
        <p:nvPicPr>
          <p:cNvPr id="1027" name="Picture 3" descr="C:\Users\Деркач\Downloads\IMG_20170927_143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2392">
            <a:off x="4720871" y="3974960"/>
            <a:ext cx="3190898" cy="2393173"/>
          </a:xfrm>
          <a:prstGeom prst="rect">
            <a:avLst/>
          </a:prstGeom>
          <a:noFill/>
        </p:spPr>
      </p:pic>
      <p:pic>
        <p:nvPicPr>
          <p:cNvPr id="1028" name="Picture 4" descr="C:\Users\Деркач\Downloads\IMG_20150930_15163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4013">
            <a:off x="6910807" y="1225526"/>
            <a:ext cx="1928826" cy="2571768"/>
          </a:xfrm>
          <a:prstGeom prst="rect">
            <a:avLst/>
          </a:prstGeom>
          <a:noFill/>
        </p:spPr>
      </p:pic>
      <p:pic>
        <p:nvPicPr>
          <p:cNvPr id="1029" name="Picture 5" descr="C:\Users\Деркач\Downloads\IMG_20171018_15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6787">
            <a:off x="184932" y="1160558"/>
            <a:ext cx="3143272" cy="2357454"/>
          </a:xfrm>
          <a:prstGeom prst="rect">
            <a:avLst/>
          </a:prstGeom>
          <a:noFill/>
        </p:spPr>
      </p:pic>
      <p:pic>
        <p:nvPicPr>
          <p:cNvPr id="11" name="Picture 2" descr="C:\Users\Деркач\Downloads\IMG_20151001_083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5660">
            <a:off x="1340983" y="3635431"/>
            <a:ext cx="2364555" cy="277870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05">
            <a:off x="3772851" y="1187058"/>
            <a:ext cx="2432587" cy="25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5545"/>
      </p:ext>
    </p:extLst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43808" y="116632"/>
            <a:ext cx="6131024" cy="936104"/>
          </a:xfrm>
        </p:spPr>
        <p:txBody>
          <a:bodyPr>
            <a:noAutofit/>
          </a:bodyPr>
          <a:lstStyle/>
          <a:p>
            <a:pPr algn="ctr"/>
            <a:r>
              <a:rPr lang="uk-UA" sz="3200" i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Сарнавська</a:t>
            </a:r>
            <a:r>
              <a:rPr lang="uk-UA" sz="3200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Леонідівна</a:t>
            </a:r>
            <a:endParaRPr lang="uk-UA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Місце для вмісту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11847" r="31628"/>
          <a:stretch/>
        </p:blipFill>
        <p:spPr>
          <a:xfrm>
            <a:off x="107504" y="476672"/>
            <a:ext cx="2771800" cy="3271458"/>
          </a:xfrm>
        </p:spPr>
      </p:pic>
      <p:sp>
        <p:nvSpPr>
          <p:cNvPr id="11" name="Місце для тексту 10"/>
          <p:cNvSpPr>
            <a:spLocks noGrp="1"/>
          </p:cNvSpPr>
          <p:nvPr>
            <p:ph type="body" sz="half" idx="2"/>
          </p:nvPr>
        </p:nvSpPr>
        <p:spPr>
          <a:xfrm>
            <a:off x="2987824" y="1268761"/>
            <a:ext cx="5672609" cy="2088232"/>
          </a:xfrm>
        </p:spPr>
        <p:txBody>
          <a:bodyPr>
            <a:no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 02.12.1969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Місто: Київ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вища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вищої категорії, «Старший вчитель»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роботи: 33 роки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1919" y="3187044"/>
            <a:ext cx="391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44915" y="3737577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оптимістів збуваються мрії,</a:t>
            </a:r>
          </a:p>
          <a:p>
            <a:pPr algn="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песимістів – кошмари </a:t>
            </a:r>
          </a:p>
          <a:p>
            <a:pPr algn="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(Бернард Шоу)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9712" y="4430075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776" y="4915627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Вчити весело і суворо, жартома та серйозно, не перетворюючи на жарт саму роботу</a:t>
            </a:r>
          </a:p>
        </p:txBody>
      </p:sp>
    </p:spTree>
    <p:extLst>
      <p:ext uri="{BB962C8B-B14F-4D97-AF65-F5344CB8AC3E}">
        <p14:creationId xmlns:p14="http://schemas.microsoft.com/office/powerpoint/2010/main" val="940333341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155E5-3385-4A45-A2E9-FF86BAC6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2400" b="1" dirty="0"/>
              <a:t>У Святому </a:t>
            </a:r>
            <a:r>
              <a:rPr lang="ru-RU" sz="2400" b="1" dirty="0" err="1"/>
              <a:t>Письмі</a:t>
            </a:r>
            <a:r>
              <a:rPr lang="ru-RU" sz="2400" b="1" dirty="0"/>
              <a:t> сказано, </a:t>
            </a:r>
            <a:r>
              <a:rPr lang="ru-RU" sz="2400" b="1" dirty="0" err="1"/>
              <a:t>що</a:t>
            </a:r>
            <a:r>
              <a:rPr lang="ru-RU" sz="2400" b="1" dirty="0"/>
              <a:t> всякий, </a:t>
            </a:r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вчить</a:t>
            </a:r>
            <a:r>
              <a:rPr lang="ru-RU" sz="2400" b="1" dirty="0"/>
              <a:t>, повинен</a:t>
            </a:r>
            <a:br>
              <a:rPr lang="ru-RU" sz="2400" b="1" dirty="0"/>
            </a:br>
            <a:r>
              <a:rPr lang="ru-RU" sz="2400" b="1" dirty="0"/>
              <a:t> у першу </a:t>
            </a:r>
            <a:r>
              <a:rPr lang="ru-RU" sz="2400" b="1" dirty="0" err="1"/>
              <a:t>чергу</a:t>
            </a:r>
            <a:r>
              <a:rPr lang="ru-RU" sz="2400" b="1" dirty="0"/>
              <a:t> </a:t>
            </a:r>
            <a:r>
              <a:rPr lang="ru-RU" sz="2400" b="1" dirty="0" err="1"/>
              <a:t>вчити</a:t>
            </a:r>
            <a:r>
              <a:rPr lang="ru-RU" sz="2400" b="1" dirty="0"/>
              <a:t> самого себе! Тому </a:t>
            </a:r>
            <a:r>
              <a:rPr lang="ru-RU" sz="2400" b="1" dirty="0" err="1"/>
              <a:t>самоосвіта</a:t>
            </a:r>
            <a:r>
              <a:rPr lang="ru-RU" sz="2400" b="1" dirty="0"/>
              <a:t> -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чергова</a:t>
            </a:r>
            <a:r>
              <a:rPr lang="ru-RU" sz="2400" b="1" dirty="0"/>
              <a:t> </a:t>
            </a:r>
            <a:r>
              <a:rPr lang="ru-RU" sz="2400" b="1" dirty="0" err="1"/>
              <a:t>сходинка</a:t>
            </a:r>
            <a:r>
              <a:rPr lang="ru-RU" sz="2400" b="1" dirty="0"/>
              <a:t> </a:t>
            </a:r>
            <a:r>
              <a:rPr lang="ru-RU" sz="2400" b="1" dirty="0" err="1"/>
              <a:t>нашого</a:t>
            </a:r>
            <a:r>
              <a:rPr lang="ru-RU" sz="2400" b="1" dirty="0"/>
              <a:t> </a:t>
            </a:r>
            <a:r>
              <a:rPr lang="ru-RU" sz="2400" b="1" dirty="0" err="1"/>
              <a:t>педагогічного</a:t>
            </a:r>
            <a:r>
              <a:rPr lang="ru-RU" sz="2400" b="1" dirty="0"/>
              <a:t> </a:t>
            </a:r>
            <a:r>
              <a:rPr lang="ru-RU" sz="2400" b="1" dirty="0" err="1"/>
              <a:t>Олімпу</a:t>
            </a:r>
            <a:br>
              <a:rPr lang="ru-RU" sz="2400" b="1" dirty="0"/>
            </a:br>
            <a:endParaRPr lang="ru-RU" sz="2400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A1EACE3-D22D-454C-AAC1-4CBE196C8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1" y="3429000"/>
            <a:ext cx="4038600" cy="2857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5203C6-D7C7-4D2B-95C0-1C07C62A3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20" y="1628800"/>
            <a:ext cx="4067344" cy="2857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8D0A6FD8-0CE2-4F90-8952-E6D2C5AB2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797152"/>
            <a:ext cx="4038600" cy="1329011"/>
          </a:xfrm>
        </p:spPr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094598777"/>
      </p:ext>
    </p:extLst>
  </p:cSld>
  <p:clrMapOvr>
    <a:masterClrMapping/>
  </p:clrMapOvr>
  <p:transition spd="med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4C5-CCEF-4B30-AE9F-6E6CE048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4C019-DA23-4BA8-858C-1A7F2598F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5656" y="274638"/>
            <a:ext cx="3020144" cy="532656"/>
          </a:xfrm>
        </p:spPr>
        <p:txBody>
          <a:bodyPr>
            <a:normAutofit/>
          </a:bodyPr>
          <a:lstStyle/>
          <a:p>
            <a:r>
              <a:rPr lang="uk-UA" sz="800" b="1" dirty="0"/>
              <a:t>.</a:t>
            </a:r>
            <a:endParaRPr lang="ru-RU" sz="800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A3F18-9ED5-478E-B04F-8C29616CB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202630"/>
            <a:ext cx="4038600" cy="532656"/>
          </a:xfrm>
        </p:spPr>
        <p:txBody>
          <a:bodyPr>
            <a:normAutofit/>
          </a:bodyPr>
          <a:lstStyle/>
          <a:p>
            <a:r>
              <a:rPr lang="uk-UA" sz="800" b="1" dirty="0"/>
              <a:t>.</a:t>
            </a:r>
            <a:endParaRPr lang="ru-RU" sz="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D7B320-7546-4C09-BD8F-633D1E5BD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7294"/>
            <a:ext cx="3674316" cy="5286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8A50A9-5748-44AB-91EB-08CF435B0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22" y="661053"/>
            <a:ext cx="4201134" cy="2789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0AC276-98F3-47B7-A6F4-49206D3BD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4" y="3645024"/>
            <a:ext cx="4191000" cy="2789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6462517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4E38C-1E11-4846-AACE-AE359163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A4BD113-2BEA-48D9-84E4-88780F6506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05" y="3299049"/>
            <a:ext cx="4213215" cy="2862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A8B168A-12F5-4F1A-BE9A-1C4832257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2" y="274638"/>
            <a:ext cx="4264392" cy="3022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97239600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9C6D5-D960-455F-80C6-DE1106F7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33D48B2-4DD5-4575-87A3-25E2FAE4C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1825"/>
            <a:ext cx="4131311" cy="2811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1A4576E-E56B-4281-A626-5454BBAFA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72" y="274639"/>
            <a:ext cx="4737347" cy="3298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1753896"/>
      </p:ext>
    </p:extLst>
  </p:cSld>
  <p:clrMapOvr>
    <a:masterClrMapping/>
  </p:clrMapOvr>
  <p:transition spd="med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0C126-87CC-48EA-B551-BDA26650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F58B94-0393-4575-8F64-0589FE8BED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60"/>
            <a:ext cx="4721473" cy="3204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0A3A9C8-F7E2-45C3-952B-61403117CC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12" y="3429000"/>
            <a:ext cx="4182616" cy="2896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41374768"/>
      </p:ext>
    </p:extLst>
  </p:cSld>
  <p:clrMapOvr>
    <a:masterClrMapping/>
  </p:clrMapOvr>
  <p:transition spd="med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FE95D-1065-4E41-90D1-414D8ECE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8D86F04-1000-42A5-B9A0-BA1BF81B7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042">
            <a:off x="936798" y="760678"/>
            <a:ext cx="3498077" cy="5167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BBC0D51-B8AC-4AC9-8877-1AAB97E8DB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28">
            <a:off x="4967290" y="784325"/>
            <a:ext cx="3696926" cy="5184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49003758"/>
      </p:ext>
    </p:extLst>
  </p:cSld>
  <p:clrMapOvr>
    <a:masterClrMapping/>
  </p:clrMapOvr>
  <p:transition spd="med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0ED59-8991-4F32-A307-2829E110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ABD443-B406-40BA-A0F5-A0F7F634C8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3397337"/>
            <a:ext cx="4608512" cy="3113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167AE61-7191-45F9-95B6-20BBF14D42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66" y="311622"/>
            <a:ext cx="4454234" cy="3112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8628901"/>
      </p:ext>
    </p:extLst>
  </p:cSld>
  <p:clrMapOvr>
    <a:masterClrMapping/>
  </p:clrMapOvr>
  <p:transition spd="med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6BBB5-5B2B-4F82-86B3-D573C896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D79897-C250-4AEB-A624-41247D00D4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168154">
            <a:off x="577246" y="593407"/>
            <a:ext cx="3718528" cy="5433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F49193-9F1F-45BA-9B27-57C001654C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25795">
            <a:off x="4994796" y="784274"/>
            <a:ext cx="3762122" cy="5289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2454637"/>
      </p:ext>
    </p:extLst>
  </p:cSld>
  <p:clrMapOvr>
    <a:masterClrMapping/>
  </p:clrMapOvr>
  <p:transition spd="med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7" y="698465"/>
            <a:ext cx="7513156" cy="11367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  вчительської молодості</a:t>
            </a:r>
          </a:p>
        </p:txBody>
      </p:sp>
      <p:sp>
        <p:nvSpPr>
          <p:cNvPr id="31746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2349500"/>
            <a:ext cx="8362950" cy="35575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Систематично вживайте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бальзам мудрості, коктейль творчості, каву бадьорості, відвар пунктуальності, настій терпимості, екстракт людяності.</a:t>
            </a:r>
          </a:p>
          <a:p>
            <a:pPr eaLnBrk="1" hangingPunct="1">
              <a:buFont typeface="Arial" charset="0"/>
              <a:buNone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Виконуйте все це ретельно і будете вічно молодими,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Вчителі!</a:t>
            </a:r>
          </a:p>
        </p:txBody>
      </p:sp>
    </p:spTree>
    <p:extLst>
      <p:ext uri="{BB962C8B-B14F-4D97-AF65-F5344CB8AC3E}">
        <p14:creationId xmlns:p14="http://schemas.microsoft.com/office/powerpoint/2010/main" val="3663957810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E49E6-96D0-4430-B3EA-A744722C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6234">
            <a:off x="211437" y="1205751"/>
            <a:ext cx="4300158" cy="413109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B30B240-0A36-4AA2-9014-78CEA5518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V="1">
            <a:off x="4120382" y="1466031"/>
            <a:ext cx="375418" cy="134169"/>
          </a:xfrm>
        </p:spPr>
        <p:txBody>
          <a:bodyPr>
            <a:normAutofit fontScale="40000" lnSpcReduction="20000"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992">
            <a:off x="4383025" y="807548"/>
            <a:ext cx="4429576" cy="5166551"/>
          </a:xfrm>
        </p:spPr>
      </p:pic>
    </p:spTree>
    <p:extLst>
      <p:ext uri="{BB962C8B-B14F-4D97-AF65-F5344CB8AC3E}">
        <p14:creationId xmlns:p14="http://schemas.microsoft.com/office/powerpoint/2010/main" val="3983828560"/>
      </p:ext>
    </p:extLst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608512"/>
          </a:xfrm>
        </p:spPr>
        <p:txBody>
          <a:bodyPr>
            <a:normAutofit fontScale="55000" lnSpcReduction="20000"/>
          </a:bodyPr>
          <a:lstStyle/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1990 - 2004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ЗНЗ м. Києва, санаторна школа-інтернат №19 для дітей, хворих на сколіоз, вихователь, вчитель початкових класів</a:t>
            </a: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 р.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отримала першу кваліфікаційну категорію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2004 - 2008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Подільський районний у м. Києві центр соціальних служб для дітей, сім’ї та молоді, головний спеціаліст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2008- 2023 р. р.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ЗНЗ м. Києва, спеціалізована школа №3, вчитель початкових класів</a:t>
            </a: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р.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-   отримала вищу кваліфікаційну категорію</a:t>
            </a: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р.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підтвердила вищу кваліфікаційну категорію, </a:t>
            </a:r>
          </a:p>
          <a:p>
            <a:pPr marL="2152650" indent="-215265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присвоєно звання «Старший учитель»</a:t>
            </a: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р.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підтвердила вищу кваліфікаційну категорію</a:t>
            </a: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2019-2023 р. р.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заступник директора з НВР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2650" indent="-215265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2023 р.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ЗНЗ м. Києва, спеціалізована школа №102, вчитель початкових класів</a:t>
            </a:r>
          </a:p>
          <a:p>
            <a:pPr marL="2152650" indent="-215265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1008112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сходинки</a:t>
            </a:r>
          </a:p>
        </p:txBody>
      </p:sp>
    </p:spTree>
    <p:extLst>
      <p:ext uri="{BB962C8B-B14F-4D97-AF65-F5344CB8AC3E}">
        <p14:creationId xmlns:p14="http://schemas.microsoft.com/office/powerpoint/2010/main" val="1148952530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457">
            <a:off x="41096" y="903101"/>
            <a:ext cx="5473311" cy="37756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492">
            <a:off x="4657327" y="502696"/>
            <a:ext cx="438900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71453"/>
      </p:ext>
    </p:extLst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ий сувій 1"/>
          <p:cNvSpPr/>
          <p:nvPr/>
        </p:nvSpPr>
        <p:spPr>
          <a:xfrm>
            <a:off x="3347864" y="188640"/>
            <a:ext cx="5256584" cy="129614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тема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1484784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компонента 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54444"/>
            <a:ext cx="6048672" cy="37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07373"/>
      </p:ext>
    </p:extLst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9086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своїй роботі використовую: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6707088" cy="1900808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інноваційні методи і форми навчання </a:t>
            </a:r>
          </a:p>
          <a:p>
            <a:pPr marL="0" indent="0">
              <a:buNone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(в тому числі методи критичного мислення);</a:t>
            </a:r>
          </a:p>
          <a:p>
            <a:pPr>
              <a:buFontTx/>
              <a:buChar char="-"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вправи та завдання;</a:t>
            </a:r>
          </a:p>
          <a:p>
            <a:pPr>
              <a:buFontTx/>
              <a:buChar char="-"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народної педагогіки;</a:t>
            </a:r>
          </a:p>
          <a:p>
            <a:pPr>
              <a:buFontTx/>
              <a:buChar char="-"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 форми уроків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43" y="2039846"/>
            <a:ext cx="6052957" cy="4818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4149080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Інноваційна діяльність – це добре організована, раціональна  і систематична робота.</a:t>
            </a:r>
          </a:p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Друкер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98326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2820459"/>
              </p:ext>
            </p:extLst>
          </p:nvPr>
        </p:nvGraphicFramePr>
        <p:xfrm>
          <a:off x="395536" y="260648"/>
          <a:ext cx="835292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608908"/>
      </p:ext>
    </p:extLst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форму</a:t>
            </a:r>
            <a:r>
              <a:rPr lang="uk-UA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вання</a:t>
            </a:r>
            <a:r>
              <a:rPr lang="uk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комунікативної компетентності  учнів н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уроках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 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логічним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навантаженням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/>
          </a:bodyPr>
          <a:lstStyle/>
          <a:p>
            <a:r>
              <a:rPr lang="uk-UA" sz="2000" b="1" dirty="0"/>
              <a:t>Використовую на різних </a:t>
            </a:r>
            <a:r>
              <a:rPr lang="uk-UA" sz="2000" b="1" dirty="0" err="1"/>
              <a:t>уроках</a:t>
            </a:r>
            <a:r>
              <a:rPr lang="uk-UA" sz="2000" b="1" dirty="0"/>
              <a:t> </a:t>
            </a:r>
          </a:p>
          <a:p>
            <a:pPr marL="0" indent="0">
              <a:buNone/>
            </a:pPr>
            <a:r>
              <a:rPr lang="uk-UA" sz="2000" b="1" dirty="0"/>
              <a:t>     Для прикладу</a:t>
            </a:r>
          </a:p>
          <a:p>
            <a:pPr marL="0" indent="0">
              <a:buNone/>
            </a:pP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урок математики:</a:t>
            </a:r>
          </a:p>
          <a:p>
            <a:pPr>
              <a:buFontTx/>
              <a:buChar char="-"/>
            </a:pPr>
            <a:r>
              <a:rPr lang="uk-UA" sz="2000" b="1" i="1" dirty="0"/>
              <a:t>встанови закономірність і продовж ряд чисел </a:t>
            </a:r>
          </a:p>
          <a:p>
            <a:pPr>
              <a:buFontTx/>
              <a:buChar char="-"/>
            </a:pPr>
            <a:r>
              <a:rPr lang="uk-UA" sz="2000" b="1" i="1" dirty="0"/>
              <a:t>розподіли ці числа на множини за певними критеріями</a:t>
            </a:r>
          </a:p>
          <a:p>
            <a:pPr>
              <a:buFontTx/>
              <a:buChar char="-"/>
            </a:pPr>
            <a:r>
              <a:rPr lang="uk-UA" sz="2000" b="1" dirty="0"/>
              <a:t> </a:t>
            </a:r>
            <a:r>
              <a:rPr lang="uk-UA" sz="2000" b="1" i="1" dirty="0"/>
              <a:t>зобрази ці множини за допомогою  кругів Ейлера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331">
            <a:off x="4466695" y="1822776"/>
            <a:ext cx="3883409" cy="4772662"/>
          </a:xfrm>
        </p:spPr>
      </p:pic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402625"/>
      </p:ext>
    </p:extLst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2422676"/>
              </p:ext>
            </p:extLst>
          </p:nvPr>
        </p:nvGraphicFramePr>
        <p:xfrm>
          <a:off x="467544" y="260648"/>
          <a:ext cx="820891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200605"/>
      </p:ext>
    </p:extLst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644</Words>
  <Application>Microsoft Office PowerPoint</Application>
  <PresentationFormat>Экран (4:3)</PresentationFormat>
  <Paragraphs>133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Портфоліо вчителя початкових класів</vt:lpstr>
      <vt:lpstr>Сарнавська Лариса Леонідівна</vt:lpstr>
      <vt:lpstr>Педагогічні сходинки</vt:lpstr>
      <vt:lpstr>Презентация PowerPoint</vt:lpstr>
      <vt:lpstr>Презентация PowerPoint</vt:lpstr>
      <vt:lpstr>У своїй роботі використовую:</vt:lpstr>
      <vt:lpstr>Презентация PowerPoint</vt:lpstr>
      <vt:lpstr>Для  формування  комунікативної компетентності  учнів на уроках використовую завдання  з  логічним  навантаженням </vt:lpstr>
      <vt:lpstr>Презентация PowerPoint</vt:lpstr>
      <vt:lpstr>Презентация PowerPoint</vt:lpstr>
      <vt:lpstr>Призери та переможці конкурсу знавців української мови ім. П.Яцика</vt:lpstr>
      <vt:lpstr>Участь учнів у Всеукраїнських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Святому Письмі сказано, що всякий, хто вчить, повинен  у першу чергу вчити самого себе! Тому самоосвіта - це чергова сходинка нашого педагогічного Олімпу </vt:lpstr>
      <vt:lpstr>.</vt:lpstr>
      <vt:lpstr>.</vt:lpstr>
      <vt:lpstr>.</vt:lpstr>
      <vt:lpstr>.</vt:lpstr>
      <vt:lpstr>.</vt:lpstr>
      <vt:lpstr>.</vt:lpstr>
      <vt:lpstr>.</vt:lpstr>
      <vt:lpstr>          Рецепт  вчительської молодості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</dc:title>
  <dc:creator>Vadim</dc:creator>
  <cp:lastModifiedBy>Professional</cp:lastModifiedBy>
  <cp:revision>94</cp:revision>
  <dcterms:created xsi:type="dcterms:W3CDTF">2015-02-07T12:57:19Z</dcterms:created>
  <dcterms:modified xsi:type="dcterms:W3CDTF">2024-02-19T19:52:27Z</dcterms:modified>
</cp:coreProperties>
</file>